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90" r:id="rId8"/>
    <p:sldId id="291" r:id="rId9"/>
    <p:sldId id="292" r:id="rId10"/>
    <p:sldId id="272" r:id="rId11"/>
    <p:sldId id="273" r:id="rId12"/>
    <p:sldId id="274" r:id="rId13"/>
    <p:sldId id="266" r:id="rId14"/>
    <p:sldId id="289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60" r:id="rId25"/>
    <p:sldId id="284" r:id="rId26"/>
    <p:sldId id="285" r:id="rId27"/>
    <p:sldId id="286" r:id="rId28"/>
    <p:sldId id="287" r:id="rId29"/>
    <p:sldId id="288" r:id="rId30"/>
    <p:sldId id="269" r:id="rId31"/>
    <p:sldId id="29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lipart.com/en/close-up?o=3783995&amp;memlevel=A&amp;a=a&amp;q=refrigerator&amp;k_mode=all&amp;s=1&amp;e=49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blog.bsh-group.com.tr/SayfaResimleri/aplusbuzdolab%C4%B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ucansupurge.org/veri/resimler/arsiv/2012-11-Kas%C4%B1m/ev%20ici%20enerji%20tasarruf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lipart.com/en/close-up?o=2709732&amp;memlevel=C&amp;a=a&amp;q=tv&amp;k_mode=all&amp;s=99&amp;e=147&amp;show=&amp;c=&amp;cid=&amp;findincat=&amp;g=&amp;cc=&amp;page=3&amp;k_exc=&amp;pubid=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joker.com.tr/urungorselleri/ST01106BR.GIF&amp;imgrefurl=http://www.joker.com.tr/urun.aspx%3FstkID%3D1106&amp;usg=__8RKnRGF6NhNCwLs1H0mkYC-wZls=&amp;h=400&amp;w=332&amp;sz=43&amp;hl=tr&amp;start=57&amp;um=1&amp;tbnid=xtovmE1HQGTlYM:&amp;tbnh=124&amp;tbnw=103&amp;prev=/images%3Fq%3Dfi%25C5%259Fi%2Bprize%2Btakma%26start%3D54%26ndsp%3D18%26um%3D1%26hl%3Dtr%26sa%3D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tr/imgres?imgurl=http://www.haberdefteri.com/haberresimleri/Elektronik.jpg&amp;imgrefurl=http://www.hardwarehaber.com/haberbak.php%3Fid%3D1374&amp;usg=__PQHKFJ-_gEDCb-mAtOZN3IdyYIs=&amp;h=359&amp;w=355&amp;sz=103&amp;hl=tr&amp;start=17&amp;tbnid=lXK5lKJkwNtPWM:&amp;tbnh=121&amp;tbnw=120&amp;prev=/images%3Fq%3Denerji%2Btasarrufu%26gbv%3D2%26hl%3Dtr%26sa%3D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ENERJİ TASARRUFU HAFTASI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TOKİ PLEVNE ANAOKULU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39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AYDINLATMADA ENERJİ TASARRUFU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EVDE ENERJİ TASARRUFU</a:t>
            </a:r>
          </a:p>
          <a:p>
            <a:r>
              <a:rPr lang="tr-TR" dirty="0"/>
              <a:t>Eğer evimizde </a:t>
            </a:r>
            <a:r>
              <a:rPr lang="tr-TR" dirty="0">
                <a:solidFill>
                  <a:schemeClr val="tx2"/>
                </a:solidFill>
              </a:rPr>
              <a:t>kompakt </a:t>
            </a:r>
            <a:r>
              <a:rPr lang="tr-TR" dirty="0" err="1">
                <a:solidFill>
                  <a:schemeClr val="tx2"/>
                </a:solidFill>
              </a:rPr>
              <a:t>fluoresan</a:t>
            </a:r>
            <a:r>
              <a:rPr lang="tr-TR" dirty="0">
                <a:solidFill>
                  <a:schemeClr val="tx2"/>
                </a:solidFill>
              </a:rPr>
              <a:t> (beyaz renkli)</a:t>
            </a:r>
            <a:r>
              <a:rPr lang="tr-TR" dirty="0"/>
              <a:t> ampuller kullanırsak aydınlatmada enerji </a:t>
            </a:r>
            <a:r>
              <a:rPr lang="tr-TR" dirty="0">
                <a:solidFill>
                  <a:schemeClr val="tx2"/>
                </a:solidFill>
              </a:rPr>
              <a:t>tasarrufumuz %80</a:t>
            </a:r>
            <a:r>
              <a:rPr lang="tr-TR" dirty="0"/>
              <a:t> </a:t>
            </a:r>
            <a:r>
              <a:rPr lang="tr-TR" dirty="0" err="1"/>
              <a:t>lere</a:t>
            </a:r>
            <a:r>
              <a:rPr lang="tr-TR" dirty="0"/>
              <a:t> ulaşabilir. </a:t>
            </a:r>
          </a:p>
          <a:p>
            <a:endParaRPr lang="tr-TR" dirty="0"/>
          </a:p>
        </p:txBody>
      </p:sp>
      <p:pic>
        <p:nvPicPr>
          <p:cNvPr id="4" name="Picture 7" descr="akk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lure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55166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DİKKAT EDİLMESİ GEREKENLER</a:t>
            </a:r>
          </a:p>
          <a:p>
            <a:pPr>
              <a:buFontTx/>
              <a:buNone/>
            </a:pPr>
            <a:r>
              <a:rPr lang="tr-TR" dirty="0"/>
              <a:t>Duvarların açık renklere boyanması aydınlatma oranını artırır.</a:t>
            </a:r>
            <a:br>
              <a:rPr lang="tr-TR" dirty="0"/>
            </a:br>
            <a:endParaRPr lang="tr-TR" dirty="0"/>
          </a:p>
          <a:p>
            <a:pPr>
              <a:buFontTx/>
              <a:buNone/>
            </a:pPr>
            <a:r>
              <a:rPr lang="tr-TR" b="1" dirty="0"/>
              <a:t>-</a:t>
            </a:r>
            <a:r>
              <a:rPr lang="tr-TR" dirty="0"/>
              <a:t> Lambalar temiz tutulmalı, tozlanan lambalar silinmelidir.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ELEKTRİKLİ EV ALETLERİ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1" y="2119257"/>
            <a:ext cx="3685024" cy="36038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tr-TR" dirty="0"/>
              <a:t>Elektrikli ev aletleri düzgün kullanılabilirse yüksek oranda enerji tasarrufu sağlanabilir.</a:t>
            </a:r>
          </a:p>
          <a:p>
            <a:pPr>
              <a:buFontTx/>
              <a:buNone/>
            </a:pPr>
            <a:endParaRPr lang="tr-TR" dirty="0"/>
          </a:p>
          <a:p>
            <a:pPr>
              <a:buFontTx/>
              <a:buNone/>
            </a:pPr>
            <a:r>
              <a:rPr lang="tr-TR" b="1" dirty="0"/>
              <a:t>- </a:t>
            </a:r>
            <a:r>
              <a:rPr lang="tr-TR" dirty="0"/>
              <a:t>Buzdolaplarınızı sobalardan veya kalorifer peteklerinden uzak tutun. </a:t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pic>
        <p:nvPicPr>
          <p:cNvPr id="4" name="Picture 9" descr="205040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18288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8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r>
              <a:rPr lang="tr-TR" i="1" dirty="0"/>
              <a:t>BEYAZ EŞYALARINIZDA ENERJİ SINIFI ÜRÜNLERİ TERCİH EDİNİZ</a:t>
            </a:r>
            <a:r>
              <a:rPr lang="tr-TR" i="1" dirty="0" smtClean="0"/>
              <a:t>!</a:t>
            </a:r>
          </a:p>
          <a:p>
            <a:endParaRPr lang="tr-TR" dirty="0"/>
          </a:p>
        </p:txBody>
      </p:sp>
      <p:pic>
        <p:nvPicPr>
          <p:cNvPr id="4" name="Picture 4" descr="http://blog.bsh-group.com.tr/SayfaResimleri/aplusbuzdolab%C4%B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2192" y="2132856"/>
            <a:ext cx="3659031" cy="38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ucansupurge.org/veri/resimler/arsiv/2012-11-Kas%C4%B1m/ev%20ici%20enerji%20tasarrufu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9" y="576943"/>
            <a:ext cx="7526105" cy="571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Televizyon VCD veya uydu alıcı gibi uykuda bekleme (kumandadan kapanma) özelliği bulunan cihazların fişi çekilmelidir. </a:t>
            </a:r>
            <a:r>
              <a:rPr lang="tr-TR" b="1" dirty="0">
                <a:solidFill>
                  <a:srgbClr val="FF0000"/>
                </a:solidFill>
              </a:rPr>
              <a:t>Elektronik cihazlar kumandadan kapatılsa da normal miktarın %5 i kadar elektrik enerjisi harcar.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  <a:p>
            <a:endParaRPr lang="tr-TR" dirty="0"/>
          </a:p>
        </p:txBody>
      </p:sp>
      <p:pic>
        <p:nvPicPr>
          <p:cNvPr id="4" name="Picture 9" descr="77075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>
                <a:latin typeface="Comic Sans MS" pitchFamily="66" charset="0"/>
              </a:rPr>
              <a:t>Bilgisayarlar hiç bir işlem yapılmadığı "bekleme" konumunda da 27 </a:t>
            </a:r>
            <a:r>
              <a:rPr lang="tr-TR" dirty="0" err="1">
                <a:latin typeface="Comic Sans MS" pitchFamily="66" charset="0"/>
              </a:rPr>
              <a:t>watt</a:t>
            </a:r>
            <a:r>
              <a:rPr lang="tr-TR" dirty="0">
                <a:latin typeface="Comic Sans MS" pitchFamily="66" charset="0"/>
              </a:rPr>
              <a:t> gibi oldukça yüksek sayılabilecek bir miktarda elektrik tüketirler.</a:t>
            </a:r>
          </a:p>
          <a:p>
            <a:pPr>
              <a:lnSpc>
                <a:spcPct val="90000"/>
              </a:lnSpc>
            </a:pPr>
            <a:r>
              <a:rPr lang="tr-TR" dirty="0">
                <a:latin typeface="Comic Sans MS" pitchFamily="66" charset="0"/>
              </a:rPr>
              <a:t>Bilgisayar kapatıldığında bile gücü sıfırlanmayıp 5 </a:t>
            </a:r>
            <a:r>
              <a:rPr lang="tr-TR" dirty="0" err="1">
                <a:latin typeface="Comic Sans MS" pitchFamily="66" charset="0"/>
              </a:rPr>
              <a:t>watt</a:t>
            </a:r>
            <a:r>
              <a:rPr lang="tr-TR" dirty="0">
                <a:latin typeface="Comic Sans MS" pitchFamily="66" charset="0"/>
              </a:rPr>
              <a:t> civarında bir elektrik tüketir.</a:t>
            </a:r>
            <a:br>
              <a:rPr lang="tr-TR" dirty="0">
                <a:latin typeface="Comic Sans MS" pitchFamily="66" charset="0"/>
              </a:rPr>
            </a:br>
            <a:r>
              <a:rPr lang="tr-TR" dirty="0">
                <a:latin typeface="Comic Sans MS" pitchFamily="66" charset="0"/>
              </a:rPr>
              <a:t/>
            </a:r>
            <a:br>
              <a:rPr lang="tr-TR" dirty="0">
                <a:latin typeface="Comic Sans MS" pitchFamily="66" charset="0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4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YAKIT TASARRUFU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1" y="2119257"/>
            <a:ext cx="3685024" cy="360381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tr-TR" dirty="0"/>
              <a:t>Enerji tüketimimizin </a:t>
            </a:r>
            <a:r>
              <a:rPr lang="tr-TR" dirty="0">
                <a:solidFill>
                  <a:schemeClr val="tx2"/>
                </a:solidFill>
              </a:rPr>
              <a:t>%82 si ısıtma</a:t>
            </a:r>
            <a:r>
              <a:rPr lang="tr-TR" dirty="0"/>
              <a:t> için kullanılmaktadır. Isı yalıtım önlemlerinin alınması ile bu kayıplar azaltılabilir. </a:t>
            </a:r>
          </a:p>
          <a:p>
            <a:pPr>
              <a:buFontTx/>
              <a:buNone/>
            </a:pPr>
            <a:endParaRPr lang="tr-TR" dirty="0"/>
          </a:p>
          <a:p>
            <a:pPr>
              <a:buFontTx/>
              <a:buNone/>
            </a:pPr>
            <a:r>
              <a:rPr lang="tr-TR" dirty="0"/>
              <a:t>   </a:t>
            </a:r>
            <a:r>
              <a:rPr lang="tr-TR" dirty="0">
                <a:solidFill>
                  <a:srgbClr val="FF0000"/>
                </a:solidFill>
              </a:rPr>
              <a:t>Binaların yalıtımı ile %25 den %50 ye varan yakıt tasarrufu sağlanması mümkündür.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883495" cy="29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124744"/>
            <a:ext cx="6196405" cy="4176464"/>
          </a:xfrm>
        </p:spPr>
        <p:txBody>
          <a:bodyPr/>
          <a:lstStyle/>
          <a:p>
            <a:r>
              <a:rPr lang="tr-T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Dolayısıyla, bilgisayarın hiç elektrik tüketmediğinden emin olmak için fişini prizden çekmeliyiz</a:t>
            </a:r>
            <a:r>
              <a:rPr lang="tr-T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tr-TR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tr-TR" dirty="0"/>
          </a:p>
        </p:txBody>
      </p:sp>
      <p:pic>
        <p:nvPicPr>
          <p:cNvPr id="4" name="Picture 5" descr="bilgisayar_par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23383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T01106B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4550"/>
            <a:ext cx="16160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b="1" i="1" dirty="0" smtClean="0"/>
              <a:t>NELER YAPMALIYIZ?</a:t>
            </a:r>
            <a:endParaRPr lang="tr-TR" sz="6000" b="1" i="1" dirty="0"/>
          </a:p>
        </p:txBody>
      </p:sp>
    </p:spTree>
    <p:extLst>
      <p:ext uri="{BB962C8B-B14F-4D97-AF65-F5344CB8AC3E}">
        <p14:creationId xmlns:p14="http://schemas.microsoft.com/office/powerpoint/2010/main" val="37390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r>
              <a:rPr lang="tr-TR" sz="4800" b="1" i="1" u="sng" dirty="0">
                <a:solidFill>
                  <a:srgbClr val="FF0000"/>
                </a:solidFill>
              </a:rPr>
              <a:t>GEREĞİNDEN FAZLA KAĞIT </a:t>
            </a:r>
            <a:r>
              <a:rPr lang="tr-TR" sz="4800" b="1" i="1" u="sng" dirty="0" smtClean="0">
                <a:solidFill>
                  <a:srgbClr val="FF0000"/>
                </a:solidFill>
              </a:rPr>
              <a:t>TÜKETMEMELİYİZ.</a:t>
            </a:r>
            <a:endParaRPr lang="tr-TR" sz="4800" b="1" i="1" u="sng" dirty="0"/>
          </a:p>
        </p:txBody>
      </p:sp>
      <p:pic>
        <p:nvPicPr>
          <p:cNvPr id="4" name="Picture 7" descr="f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170248" cy="22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196752"/>
            <a:ext cx="6196405" cy="733679"/>
          </a:xfrm>
        </p:spPr>
        <p:txBody>
          <a:bodyPr/>
          <a:lstStyle/>
          <a:p>
            <a:r>
              <a:rPr lang="tr-TR" dirty="0" smtClean="0"/>
              <a:t>EĞER TÜKETİRSEK;</a:t>
            </a:r>
          </a:p>
        </p:txBody>
      </p:sp>
      <p:pic>
        <p:nvPicPr>
          <p:cNvPr id="4" name="Picture 4" descr="t7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0" y="1728758"/>
            <a:ext cx="6939424" cy="43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1021711"/>
          </a:xfrm>
        </p:spPr>
        <p:txBody>
          <a:bodyPr/>
          <a:lstStyle/>
          <a:p>
            <a:r>
              <a:rPr lang="tr-TR" dirty="0" smtClean="0"/>
              <a:t>GEREKSİZ IŞIKLARI SÖNDÜRMELİYİZ.</a:t>
            </a:r>
            <a:endParaRPr lang="tr-TR" dirty="0"/>
          </a:p>
        </p:txBody>
      </p:sp>
      <p:pic>
        <p:nvPicPr>
          <p:cNvPr id="4" name="Picture 5" descr="20072009333080333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"/>
            <a:ext cx="8650288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ENERJİ TASARRUFU NASIL YAPILIR?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i="1" dirty="0"/>
              <a:t>Enerji</a:t>
            </a:r>
            <a:r>
              <a:rPr lang="tr-TR" dirty="0"/>
              <a:t> </a:t>
            </a:r>
            <a:r>
              <a:rPr lang="tr-TR" b="1" i="1" dirty="0"/>
              <a:t>tasarrufu gereksiz enerji tüketimini önlemekle </a:t>
            </a:r>
            <a:r>
              <a:rPr lang="tr-TR" b="1" i="1" dirty="0" smtClean="0"/>
              <a:t>yapılır.</a:t>
            </a:r>
          </a:p>
          <a:p>
            <a:pPr>
              <a:buNone/>
            </a:pPr>
            <a:r>
              <a:rPr lang="tr-TR" b="1" i="1" dirty="0" smtClean="0"/>
              <a:t>Toplumda </a:t>
            </a:r>
            <a:r>
              <a:rPr lang="tr-TR" b="1" i="1" dirty="0"/>
              <a:t>en çok dikkat edilmesi gereken grup ailedir</a:t>
            </a:r>
            <a:r>
              <a:rPr lang="tr-TR" b="1" i="1" dirty="0" smtClean="0"/>
              <a:t>.</a:t>
            </a:r>
          </a:p>
          <a:p>
            <a:pPr>
              <a:buNone/>
            </a:pPr>
            <a:r>
              <a:rPr lang="tr-TR" b="1" i="1" dirty="0" smtClean="0"/>
              <a:t>Çünkü aileler Enerji </a:t>
            </a:r>
            <a:r>
              <a:rPr lang="tr-TR" b="1" i="1" dirty="0"/>
              <a:t>kullanımı açısından en büyük rol oynayan gruptur.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13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232684" cy="145929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MUSLUĞUN TAMAMEN KAPALI OLDUĞUNDAN EMİN OLMALIYIZ.</a:t>
            </a:r>
            <a:endParaRPr lang="tr-T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8" y="2204862"/>
            <a:ext cx="7751914" cy="41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7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130961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GEREĞİNDEN FAZLA SU KULLANIRSAK;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4088" y="3286823"/>
            <a:ext cx="3024336" cy="1656184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AĞAÇLAR KURUR.</a:t>
            </a:r>
            <a:endParaRPr lang="tr-TR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212560" cy="425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GÜZEL ÜLKEMİZ;</a:t>
            </a:r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3605"/>
            <a:ext cx="7704856" cy="41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ÇÖL OLMASIN!</a:t>
            </a:r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8658"/>
            <a:ext cx="7200800" cy="42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ENERJİ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 err="1"/>
              <a:t>Enerji,maddede</a:t>
            </a:r>
            <a:r>
              <a:rPr lang="tr-TR" b="1" i="1" dirty="0"/>
              <a:t> var </a:t>
            </a:r>
            <a:r>
              <a:rPr lang="tr-TR" b="1" i="1" dirty="0" err="1"/>
              <a:t>olan,ısı</a:t>
            </a:r>
            <a:r>
              <a:rPr lang="tr-TR" b="1" i="1" dirty="0"/>
              <a:t> ışık biçiminde ortaya çıkan güçtür.</a:t>
            </a:r>
          </a:p>
          <a:p>
            <a:r>
              <a:rPr lang="tr-TR" b="1" i="1" dirty="0"/>
              <a:t> </a:t>
            </a:r>
            <a:r>
              <a:rPr lang="tr-TR" b="1" i="1" dirty="0" err="1" smtClean="0"/>
              <a:t>Ayrıca,organizmanın</a:t>
            </a:r>
            <a:r>
              <a:rPr lang="tr-TR" b="1" i="1" dirty="0" smtClean="0"/>
              <a:t> </a:t>
            </a:r>
            <a:r>
              <a:rPr lang="tr-TR" b="1" i="1" dirty="0"/>
              <a:t>etkin gücü ve manevi güç </a:t>
            </a:r>
            <a:r>
              <a:rPr lang="tr-TR" b="1" i="1" dirty="0" err="1"/>
              <a:t>olarakta</a:t>
            </a:r>
            <a:r>
              <a:rPr lang="tr-TR" b="1" i="1" dirty="0"/>
              <a:t> tanımlanır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ENERJİ TASARRUFU YAPILMAZSA NE OLUR?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i="1" dirty="0"/>
              <a:t>Gezegenimizde bulunan enerji kaynakları sınırlıdır</a:t>
            </a:r>
            <a:r>
              <a:rPr lang="tr-TR" b="1" i="1" dirty="0" smtClean="0"/>
              <a:t>.</a:t>
            </a:r>
          </a:p>
          <a:p>
            <a:r>
              <a:rPr lang="tr-TR" b="1" i="1" dirty="0" smtClean="0"/>
              <a:t>Sınırlı </a:t>
            </a:r>
            <a:r>
              <a:rPr lang="tr-TR" b="1" i="1" dirty="0"/>
              <a:t>olan her şey gibi enerji kaynaklarımızda tükenecektir</a:t>
            </a:r>
            <a:r>
              <a:rPr lang="tr-TR" b="1" i="1" dirty="0" smtClean="0"/>
              <a:t>.</a:t>
            </a:r>
          </a:p>
          <a:p>
            <a:r>
              <a:rPr lang="tr-TR" b="1" i="1" dirty="0" smtClean="0"/>
              <a:t>Eğer </a:t>
            </a:r>
            <a:r>
              <a:rPr lang="tr-TR" b="1" i="1" dirty="0"/>
              <a:t>bir gün önemli enerji kaynaklarımız tükenecek olursa insanlar onların yerine başka bir madde </a:t>
            </a:r>
            <a:r>
              <a:rPr lang="tr-TR" b="1" i="1" dirty="0" smtClean="0"/>
              <a:t>koyamayacakları </a:t>
            </a:r>
            <a:r>
              <a:rPr lang="tr-TR" b="1" i="1" dirty="0"/>
              <a:t>için çaresiz kalırlar</a:t>
            </a:r>
            <a:r>
              <a:rPr lang="tr-TR" b="1" i="1" dirty="0" smtClean="0"/>
              <a:t>.</a:t>
            </a:r>
          </a:p>
          <a:p>
            <a:r>
              <a:rPr lang="tr-TR" b="1" i="1" dirty="0" smtClean="0"/>
              <a:t>Bu </a:t>
            </a:r>
            <a:r>
              <a:rPr lang="tr-TR" b="1" i="1" dirty="0"/>
              <a:t>yüzden enerji tasarrufu yapmak çok önemlidir.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3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SIFIR ATIK PROJESİ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5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ENERJİ TASARRUFU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Enerjide tasarruf</a:t>
            </a:r>
            <a:r>
              <a:rPr lang="tr-TR" b="1" i="1" dirty="0" smtClean="0"/>
              <a:t>, sınırlı </a:t>
            </a:r>
            <a:r>
              <a:rPr lang="tr-TR" b="1" i="1" dirty="0"/>
              <a:t>enerji kaynağının en verimli şekilde kullanımıdır</a:t>
            </a:r>
            <a:r>
              <a:rPr lang="tr-TR" b="1" i="1" dirty="0" smtClean="0"/>
              <a:t>.</a:t>
            </a:r>
          </a:p>
          <a:p>
            <a:r>
              <a:rPr lang="tr-TR" b="1" i="1" dirty="0" smtClean="0"/>
              <a:t>Enerjide tasarruf, aynı işi </a:t>
            </a:r>
            <a:r>
              <a:rPr lang="tr-TR" b="1" i="1" dirty="0"/>
              <a:t>daha az enerji ile yapmaktır</a:t>
            </a:r>
            <a:r>
              <a:rPr lang="tr-TR" sz="2800" b="1" i="1" dirty="0"/>
              <a:t>.</a:t>
            </a:r>
            <a:endParaRPr lang="tr-TR" b="1" i="1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3620864" cy="20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3041" y="1484784"/>
            <a:ext cx="3613016" cy="4238285"/>
          </a:xfrm>
        </p:spPr>
        <p:txBody>
          <a:bodyPr/>
          <a:lstStyle/>
          <a:p>
            <a:r>
              <a:rPr lang="tr-TR" dirty="0"/>
              <a:t>Enerji tasarrufu, enerji ihtiyacının azaltılması veya kısıtlanması şeklinde </a:t>
            </a:r>
            <a:r>
              <a:rPr lang="tr-TR" dirty="0" smtClean="0"/>
              <a:t>düşünülmemelidir.</a:t>
            </a:r>
          </a:p>
          <a:p>
            <a:endParaRPr lang="tr-TR" dirty="0"/>
          </a:p>
        </p:txBody>
      </p:sp>
      <p:pic>
        <p:nvPicPr>
          <p:cNvPr id="4" name="Picture 5" descr="Elektroni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00808"/>
            <a:ext cx="3028332" cy="417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NİÇİN ENERJİ TASARRUFU YAPMALIYIZ?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Çünkü, doğal kaynaklar hızla tükenmekte ve çevre kirliliği artmaktadır.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84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SOFRANIZA GELEN ÜRÜNLER İÇİN NE KADAR SU HARCANIYOR?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Doğada her şeyin bir su ayak izi var. </a:t>
            </a:r>
            <a:endParaRPr lang="tr-TR" dirty="0" smtClean="0"/>
          </a:p>
          <a:p>
            <a:r>
              <a:rPr lang="tr-TR" dirty="0" smtClean="0"/>
              <a:t>Mesela </a:t>
            </a:r>
            <a:r>
              <a:rPr lang="tr-TR" dirty="0"/>
              <a:t>1 kilogram sığır etinin sofranıza gelmesi için en az 15 bin litre suya ihtiyaç var. </a:t>
            </a:r>
            <a:endParaRPr lang="tr-TR" dirty="0" smtClean="0"/>
          </a:p>
          <a:p>
            <a:r>
              <a:rPr lang="tr-TR" dirty="0" smtClean="0"/>
              <a:t>Marketten </a:t>
            </a:r>
            <a:r>
              <a:rPr lang="tr-TR" dirty="0"/>
              <a:t>1 kilo çay alırken 9 bin litre su da almış oluyorsunuz.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455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Mesela bir fincan sade kahve. Bir fincan sade kahvenin son kullanıcıya kadar geçirdiği süreçte 140 litre </a:t>
            </a:r>
            <a:r>
              <a:rPr lang="tr-TR" dirty="0" smtClean="0"/>
              <a:t>su. Buna süt ve şeker de eklerseniz 208 litreye kadar çıkıyor.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1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54055"/>
              </p:ext>
            </p:extLst>
          </p:nvPr>
        </p:nvGraphicFramePr>
        <p:xfrm>
          <a:off x="1403649" y="1340768"/>
          <a:ext cx="676875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232248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ÜRÜN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MİKTARI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HARCADIĞI SU(LİTRE)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BARDAK SÜT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200 ML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ELMA SUYU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200 ML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BUĞDAY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1500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PİRİNÇ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3400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KOYUN ETİ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6100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KEÇİ ETİ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4000 LİTRE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 KG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9200 LİTRE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</TotalTime>
  <Words>506</Words>
  <Application>Microsoft Office PowerPoint</Application>
  <PresentationFormat>Ekran Gösterisi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Raptiye</vt:lpstr>
      <vt:lpstr>ENERJİ TASARRUFU HAFTASI</vt:lpstr>
      <vt:lpstr>PowerPoint Sunusu</vt:lpstr>
      <vt:lpstr>ENERJİ NEDİR?</vt:lpstr>
      <vt:lpstr>ENERJİ TASARRUFU NEDİR?</vt:lpstr>
      <vt:lpstr>PowerPoint Sunusu</vt:lpstr>
      <vt:lpstr>NİÇİN ENERJİ TASARRUFU YAPMALIYIZ?</vt:lpstr>
      <vt:lpstr>SOFRANIZA GELEN ÜRÜNLER İÇİN NE KADAR SU HARCANIYOR?</vt:lpstr>
      <vt:lpstr>PowerPoint Sunusu</vt:lpstr>
      <vt:lpstr>PowerPoint Sunusu</vt:lpstr>
      <vt:lpstr>AYDINLATMADA ENERJİ TASARRUFU</vt:lpstr>
      <vt:lpstr>PowerPoint Sunusu</vt:lpstr>
      <vt:lpstr>ELEKTRİKLİ EV ALETLERİ</vt:lpstr>
      <vt:lpstr>PowerPoint Sunusu</vt:lpstr>
      <vt:lpstr>PowerPoint Sunusu</vt:lpstr>
      <vt:lpstr>PowerPoint Sunusu</vt:lpstr>
      <vt:lpstr>BİLGİSAYAR KULLANIMI</vt:lpstr>
      <vt:lpstr>YAKIT TASARRUFU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ENERJİ TASARRUFU NASIL YAPILIR?</vt:lpstr>
      <vt:lpstr>MUSLUĞUN TAMAMEN KAPALI OLDUĞUNDAN EMİN OLMALIYIZ.</vt:lpstr>
      <vt:lpstr>PowerPoint Sunusu</vt:lpstr>
      <vt:lpstr>GEREĞİNDEN FAZLA SU KULLANIRSAK;</vt:lpstr>
      <vt:lpstr>BU GÜZEL ÜLKEMİZ;</vt:lpstr>
      <vt:lpstr>ÇÖL OLMASIN!</vt:lpstr>
      <vt:lpstr>ENERJİ TASARRUFU YAPILMAZSA NE OLUR?</vt:lpstr>
      <vt:lpstr>SIFIR ATIK PROJESİ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ENERJİ TASARRUFU HAFTASI</dc:title>
  <dc:creator>TokiPlevne</dc:creator>
  <cp:lastModifiedBy>Windows Kullanıcısı</cp:lastModifiedBy>
  <cp:revision>6</cp:revision>
  <dcterms:created xsi:type="dcterms:W3CDTF">2020-01-09T07:07:04Z</dcterms:created>
  <dcterms:modified xsi:type="dcterms:W3CDTF">2020-01-09T08:46:23Z</dcterms:modified>
</cp:coreProperties>
</file>