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76" r:id="rId3"/>
    <p:sldId id="256" r:id="rId4"/>
    <p:sldId id="275" r:id="rId5"/>
    <p:sldId id="269" r:id="rId6"/>
    <p:sldId id="258" r:id="rId7"/>
    <p:sldId id="257" r:id="rId8"/>
    <p:sldId id="279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7" r:id="rId17"/>
    <p:sldId id="266" r:id="rId18"/>
    <p:sldId id="272" r:id="rId19"/>
    <p:sldId id="273" r:id="rId20"/>
    <p:sldId id="268" r:id="rId21"/>
    <p:sldId id="270" r:id="rId22"/>
    <p:sldId id="271" r:id="rId23"/>
    <p:sldId id="277" r:id="rId2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5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E61459-A819-48D9-AFFB-FBF59C254D2F}" type="doc">
      <dgm:prSet loTypeId="urn:microsoft.com/office/officeart/2005/8/layout/vList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0EE4F73A-DC4D-4F88-9E9C-7AABFE2DF908}">
      <dgm:prSet/>
      <dgm:spPr/>
      <dgm:t>
        <a:bodyPr/>
        <a:lstStyle/>
        <a:p>
          <a:pPr rtl="0"/>
          <a:r>
            <a:rPr lang="tr-TR" dirty="0" smtClean="0"/>
            <a:t>TOKİ PLEVNE ANAOKULU REHBERLİK SERVİSİ</a:t>
          </a:r>
          <a:endParaRPr lang="tr-TR" dirty="0"/>
        </a:p>
      </dgm:t>
    </dgm:pt>
    <dgm:pt modelId="{6624556F-ACB0-4AE0-B651-431A21254405}" type="parTrans" cxnId="{FCFFF983-CECF-4984-8BC5-024331A4D62A}">
      <dgm:prSet/>
      <dgm:spPr/>
      <dgm:t>
        <a:bodyPr/>
        <a:lstStyle/>
        <a:p>
          <a:endParaRPr lang="tr-TR"/>
        </a:p>
      </dgm:t>
    </dgm:pt>
    <dgm:pt modelId="{248A333D-EF3B-4728-8329-DC1C098D9626}" type="sibTrans" cxnId="{FCFFF983-CECF-4984-8BC5-024331A4D62A}">
      <dgm:prSet/>
      <dgm:spPr/>
      <dgm:t>
        <a:bodyPr/>
        <a:lstStyle/>
        <a:p>
          <a:endParaRPr lang="tr-TR"/>
        </a:p>
      </dgm:t>
    </dgm:pt>
    <dgm:pt modelId="{DAF81BFF-5BCA-4A51-995D-399E0D8FC1A2}">
      <dgm:prSet/>
      <dgm:spPr/>
      <dgm:t>
        <a:bodyPr/>
        <a:lstStyle/>
        <a:p>
          <a:pPr rtl="0"/>
          <a:r>
            <a:rPr lang="tr-TR" dirty="0" smtClean="0"/>
            <a:t>                    AİLE SEMİNERLERİ</a:t>
          </a:r>
          <a:endParaRPr lang="tr-TR" dirty="0"/>
        </a:p>
      </dgm:t>
    </dgm:pt>
    <dgm:pt modelId="{CCF673D0-F3A7-456D-AB1F-E997AE096A22}" type="parTrans" cxnId="{8CCF1B13-AF22-4D87-9DD3-CE3DACEF8A88}">
      <dgm:prSet/>
      <dgm:spPr/>
      <dgm:t>
        <a:bodyPr/>
        <a:lstStyle/>
        <a:p>
          <a:endParaRPr lang="tr-TR"/>
        </a:p>
      </dgm:t>
    </dgm:pt>
    <dgm:pt modelId="{9C021290-2A24-4C2B-AA34-1CEE95C46E67}" type="sibTrans" cxnId="{8CCF1B13-AF22-4D87-9DD3-CE3DACEF8A88}">
      <dgm:prSet/>
      <dgm:spPr/>
      <dgm:t>
        <a:bodyPr/>
        <a:lstStyle/>
        <a:p>
          <a:endParaRPr lang="tr-TR"/>
        </a:p>
      </dgm:t>
    </dgm:pt>
    <dgm:pt modelId="{1F3643AA-08B7-468E-96CF-36565A3F5416}">
      <dgm:prSet/>
      <dgm:spPr/>
      <dgm:t>
        <a:bodyPr/>
        <a:lstStyle/>
        <a:p>
          <a:pPr rtl="0"/>
          <a:r>
            <a:rPr lang="tr-TR" dirty="0" smtClean="0"/>
            <a:t>  ÇOCUKLARDA TEKNOLOJİ BAĞIMLILIĞI</a:t>
          </a:r>
          <a:endParaRPr lang="tr-TR" dirty="0"/>
        </a:p>
      </dgm:t>
    </dgm:pt>
    <dgm:pt modelId="{F1973DC0-665C-4475-8696-09B22CEA74D2}" type="parTrans" cxnId="{639F0FFB-29D5-4898-8FC3-6DE98DE80278}">
      <dgm:prSet/>
      <dgm:spPr/>
      <dgm:t>
        <a:bodyPr/>
        <a:lstStyle/>
        <a:p>
          <a:endParaRPr lang="tr-TR"/>
        </a:p>
      </dgm:t>
    </dgm:pt>
    <dgm:pt modelId="{ABFF1CF1-C86A-42D0-9995-612DE33E30DA}" type="sibTrans" cxnId="{639F0FFB-29D5-4898-8FC3-6DE98DE80278}">
      <dgm:prSet/>
      <dgm:spPr/>
      <dgm:t>
        <a:bodyPr/>
        <a:lstStyle/>
        <a:p>
          <a:endParaRPr lang="tr-TR"/>
        </a:p>
      </dgm:t>
    </dgm:pt>
    <dgm:pt modelId="{4E338E03-1CCA-4A4C-A508-4778F46CF993}" type="pres">
      <dgm:prSet presAssocID="{18E61459-A819-48D9-AFFB-FBF59C254D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9903C08-DB2A-4744-91B1-8F0E258EA7D2}" type="pres">
      <dgm:prSet presAssocID="{0EE4F73A-DC4D-4F88-9E9C-7AABFE2DF908}" presName="parentText" presStyleLbl="node1" presStyleIdx="0" presStyleCnt="3" custScaleY="13192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2CFC413-204D-46A0-8862-75BB2DCE2735}" type="pres">
      <dgm:prSet presAssocID="{248A333D-EF3B-4728-8329-DC1C098D9626}" presName="spacer" presStyleCnt="0"/>
      <dgm:spPr/>
      <dgm:t>
        <a:bodyPr/>
        <a:lstStyle/>
        <a:p>
          <a:endParaRPr lang="tr-TR"/>
        </a:p>
      </dgm:t>
    </dgm:pt>
    <dgm:pt modelId="{3A17AEB4-6EAC-4564-AE5E-22069F3C3A7E}" type="pres">
      <dgm:prSet presAssocID="{DAF81BFF-5BCA-4A51-995D-399E0D8FC1A2}" presName="parentText" presStyleLbl="node1" presStyleIdx="1" presStyleCnt="3" custScaleX="98291" custScaleY="13767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0012424-DEF9-4819-9E6A-684B5AC0930F}" type="pres">
      <dgm:prSet presAssocID="{9C021290-2A24-4C2B-AA34-1CEE95C46E67}" presName="spacer" presStyleCnt="0"/>
      <dgm:spPr/>
    </dgm:pt>
    <dgm:pt modelId="{7B9A9AD0-E5D2-4575-9E97-DE2AA31D43C6}" type="pres">
      <dgm:prSet presAssocID="{1F3643AA-08B7-468E-96CF-36565A3F5416}" presName="parentText" presStyleLbl="node1" presStyleIdx="2" presStyleCnt="3" custScaleX="98291" custScaleY="13767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CCF1B13-AF22-4D87-9DD3-CE3DACEF8A88}" srcId="{18E61459-A819-48D9-AFFB-FBF59C254D2F}" destId="{DAF81BFF-5BCA-4A51-995D-399E0D8FC1A2}" srcOrd="1" destOrd="0" parTransId="{CCF673D0-F3A7-456D-AB1F-E997AE096A22}" sibTransId="{9C021290-2A24-4C2B-AA34-1CEE95C46E67}"/>
    <dgm:cxn modelId="{42D44A66-3451-4B1F-9599-CBF1917E1355}" type="presOf" srcId="{18E61459-A819-48D9-AFFB-FBF59C254D2F}" destId="{4E338E03-1CCA-4A4C-A508-4778F46CF993}" srcOrd="0" destOrd="0" presId="urn:microsoft.com/office/officeart/2005/8/layout/vList2"/>
    <dgm:cxn modelId="{18159520-A450-4076-BA8B-116D399F672A}" type="presOf" srcId="{DAF81BFF-5BCA-4A51-995D-399E0D8FC1A2}" destId="{3A17AEB4-6EAC-4564-AE5E-22069F3C3A7E}" srcOrd="0" destOrd="0" presId="urn:microsoft.com/office/officeart/2005/8/layout/vList2"/>
    <dgm:cxn modelId="{FCFFF983-CECF-4984-8BC5-024331A4D62A}" srcId="{18E61459-A819-48D9-AFFB-FBF59C254D2F}" destId="{0EE4F73A-DC4D-4F88-9E9C-7AABFE2DF908}" srcOrd="0" destOrd="0" parTransId="{6624556F-ACB0-4AE0-B651-431A21254405}" sibTransId="{248A333D-EF3B-4728-8329-DC1C098D9626}"/>
    <dgm:cxn modelId="{64FAC6CA-3CF5-4B44-BB57-C95CFC1627AB}" type="presOf" srcId="{0EE4F73A-DC4D-4F88-9E9C-7AABFE2DF908}" destId="{29903C08-DB2A-4744-91B1-8F0E258EA7D2}" srcOrd="0" destOrd="0" presId="urn:microsoft.com/office/officeart/2005/8/layout/vList2"/>
    <dgm:cxn modelId="{639F0FFB-29D5-4898-8FC3-6DE98DE80278}" srcId="{18E61459-A819-48D9-AFFB-FBF59C254D2F}" destId="{1F3643AA-08B7-468E-96CF-36565A3F5416}" srcOrd="2" destOrd="0" parTransId="{F1973DC0-665C-4475-8696-09B22CEA74D2}" sibTransId="{ABFF1CF1-C86A-42D0-9995-612DE33E30DA}"/>
    <dgm:cxn modelId="{736922E6-2606-4763-989F-7EF9A0FA52F3}" type="presOf" srcId="{1F3643AA-08B7-468E-96CF-36565A3F5416}" destId="{7B9A9AD0-E5D2-4575-9E97-DE2AA31D43C6}" srcOrd="0" destOrd="0" presId="urn:microsoft.com/office/officeart/2005/8/layout/vList2"/>
    <dgm:cxn modelId="{8522B82A-9E95-4AFF-B4BC-C7FDA9D6D1D4}" type="presParOf" srcId="{4E338E03-1CCA-4A4C-A508-4778F46CF993}" destId="{29903C08-DB2A-4744-91B1-8F0E258EA7D2}" srcOrd="0" destOrd="0" presId="urn:microsoft.com/office/officeart/2005/8/layout/vList2"/>
    <dgm:cxn modelId="{EEA8DE73-9624-45D0-AC3C-9B6DB710CA1C}" type="presParOf" srcId="{4E338E03-1CCA-4A4C-A508-4778F46CF993}" destId="{62CFC413-204D-46A0-8862-75BB2DCE2735}" srcOrd="1" destOrd="0" presId="urn:microsoft.com/office/officeart/2005/8/layout/vList2"/>
    <dgm:cxn modelId="{1682BCC0-DFD5-428E-A71F-89DFD42924EC}" type="presParOf" srcId="{4E338E03-1CCA-4A4C-A508-4778F46CF993}" destId="{3A17AEB4-6EAC-4564-AE5E-22069F3C3A7E}" srcOrd="2" destOrd="0" presId="urn:microsoft.com/office/officeart/2005/8/layout/vList2"/>
    <dgm:cxn modelId="{AB02BB4A-A063-4222-8F13-EB1F2A6B92EF}" type="presParOf" srcId="{4E338E03-1CCA-4A4C-A508-4778F46CF993}" destId="{F0012424-DEF9-4819-9E6A-684B5AC0930F}" srcOrd="3" destOrd="0" presId="urn:microsoft.com/office/officeart/2005/8/layout/vList2"/>
    <dgm:cxn modelId="{3AAB9CB2-5437-4469-89D1-6865D04AB562}" type="presParOf" srcId="{4E338E03-1CCA-4A4C-A508-4778F46CF993}" destId="{7B9A9AD0-E5D2-4575-9E97-DE2AA31D43C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929F1F2-0908-4C03-8AF9-E92D3EE0C6D8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tr-TR"/>
        </a:p>
      </dgm:t>
    </dgm:pt>
    <dgm:pt modelId="{3C2355D5-D6A3-4CB0-ACC2-E0C5868191CA}">
      <dgm:prSet/>
      <dgm:spPr/>
      <dgm:t>
        <a:bodyPr/>
        <a:lstStyle/>
        <a:p>
          <a:pPr rtl="0"/>
          <a:r>
            <a:rPr lang="tr-TR" smtClean="0"/>
            <a:t>HANGİ ÇOCUKLAR RİSK ALTINDA ?</a:t>
          </a:r>
          <a:endParaRPr lang="tr-TR"/>
        </a:p>
      </dgm:t>
    </dgm:pt>
    <dgm:pt modelId="{4FE01AD5-AEFD-4C53-A65E-7259DFD02B0D}" type="parTrans" cxnId="{27D46B0A-8D34-4A38-88F7-7B8530AB6278}">
      <dgm:prSet/>
      <dgm:spPr/>
      <dgm:t>
        <a:bodyPr/>
        <a:lstStyle/>
        <a:p>
          <a:endParaRPr lang="tr-TR"/>
        </a:p>
      </dgm:t>
    </dgm:pt>
    <dgm:pt modelId="{65D87794-9221-44B0-B4B5-579CF12EC121}" type="sibTrans" cxnId="{27D46B0A-8D34-4A38-88F7-7B8530AB6278}">
      <dgm:prSet/>
      <dgm:spPr/>
      <dgm:t>
        <a:bodyPr/>
        <a:lstStyle/>
        <a:p>
          <a:endParaRPr lang="tr-TR"/>
        </a:p>
      </dgm:t>
    </dgm:pt>
    <dgm:pt modelId="{6FFE4C31-282D-4E5B-B4FE-8EFC128D1A33}" type="pres">
      <dgm:prSet presAssocID="{5929F1F2-0908-4C03-8AF9-E92D3EE0C6D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1FB81C2-D01D-4F43-831F-7DA673589C67}" type="pres">
      <dgm:prSet presAssocID="{3C2355D5-D6A3-4CB0-ACC2-E0C5868191C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5775A55-74A2-44E8-9F75-EC71A5941AD0}" type="presOf" srcId="{5929F1F2-0908-4C03-8AF9-E92D3EE0C6D8}" destId="{6FFE4C31-282D-4E5B-B4FE-8EFC128D1A33}" srcOrd="0" destOrd="0" presId="urn:microsoft.com/office/officeart/2005/8/layout/vList2"/>
    <dgm:cxn modelId="{F037FBDA-9CF8-414C-B5F2-A241BB4B34AF}" type="presOf" srcId="{3C2355D5-D6A3-4CB0-ACC2-E0C5868191CA}" destId="{D1FB81C2-D01D-4F43-831F-7DA673589C67}" srcOrd="0" destOrd="0" presId="urn:microsoft.com/office/officeart/2005/8/layout/vList2"/>
    <dgm:cxn modelId="{27D46B0A-8D34-4A38-88F7-7B8530AB6278}" srcId="{5929F1F2-0908-4C03-8AF9-E92D3EE0C6D8}" destId="{3C2355D5-D6A3-4CB0-ACC2-E0C5868191CA}" srcOrd="0" destOrd="0" parTransId="{4FE01AD5-AEFD-4C53-A65E-7259DFD02B0D}" sibTransId="{65D87794-9221-44B0-B4B5-579CF12EC121}"/>
    <dgm:cxn modelId="{266D87DC-999D-4CF3-9D51-D578623BF4E9}" type="presParOf" srcId="{6FFE4C31-282D-4E5B-B4FE-8EFC128D1A33}" destId="{D1FB81C2-D01D-4F43-831F-7DA673589C6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0C8C847-32A0-4A5B-A4F6-CF75D1DDF85C}" type="doc">
      <dgm:prSet loTypeId="urn:microsoft.com/office/officeart/2005/8/layout/vList2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tr-TR"/>
        </a:p>
      </dgm:t>
    </dgm:pt>
    <dgm:pt modelId="{A0DCFB15-D3C9-48DA-924B-E5CEB60B3F4D}">
      <dgm:prSet/>
      <dgm:spPr/>
      <dgm:t>
        <a:bodyPr/>
        <a:lstStyle/>
        <a:p>
          <a:pPr rtl="0"/>
          <a:r>
            <a:rPr lang="tr-TR" dirty="0" smtClean="0"/>
            <a:t>Aile içi çatışmalar yaşayan, sağlıklı  iletişimi olmayan ailedeki çocuklar</a:t>
          </a:r>
          <a:endParaRPr lang="tr-TR" dirty="0"/>
        </a:p>
      </dgm:t>
    </dgm:pt>
    <dgm:pt modelId="{C5023DFF-4249-4B34-B42D-B11C6EBE2F04}" type="parTrans" cxnId="{87287012-D593-4B40-B9CC-8E463C6D2F3D}">
      <dgm:prSet/>
      <dgm:spPr/>
      <dgm:t>
        <a:bodyPr/>
        <a:lstStyle/>
        <a:p>
          <a:endParaRPr lang="tr-TR"/>
        </a:p>
      </dgm:t>
    </dgm:pt>
    <dgm:pt modelId="{A1DD7BE4-72CD-4C85-B1A5-252CEB63FACB}" type="sibTrans" cxnId="{87287012-D593-4B40-B9CC-8E463C6D2F3D}">
      <dgm:prSet/>
      <dgm:spPr/>
      <dgm:t>
        <a:bodyPr/>
        <a:lstStyle/>
        <a:p>
          <a:endParaRPr lang="tr-TR"/>
        </a:p>
      </dgm:t>
    </dgm:pt>
    <dgm:pt modelId="{28B86BBA-BB02-4002-A423-A7547E1F2494}">
      <dgm:prSet/>
      <dgm:spPr/>
      <dgm:t>
        <a:bodyPr/>
        <a:lstStyle/>
        <a:p>
          <a:pPr rtl="0"/>
          <a:r>
            <a:rPr lang="tr-TR" dirty="0" smtClean="0"/>
            <a:t>Hayatlarında kaliteli vakit geçirebileceği  aktiviteler bulunmayanlar</a:t>
          </a:r>
          <a:endParaRPr lang="tr-TR" dirty="0"/>
        </a:p>
      </dgm:t>
    </dgm:pt>
    <dgm:pt modelId="{D313ED5D-ABBB-42BA-87F6-0D7AA1490DCA}" type="parTrans" cxnId="{585D1C33-83BB-4FC2-AAFE-66F4580D3F0E}">
      <dgm:prSet/>
      <dgm:spPr/>
      <dgm:t>
        <a:bodyPr/>
        <a:lstStyle/>
        <a:p>
          <a:endParaRPr lang="tr-TR"/>
        </a:p>
      </dgm:t>
    </dgm:pt>
    <dgm:pt modelId="{5AE58FDE-4186-4D48-9328-2396791879BB}" type="sibTrans" cxnId="{585D1C33-83BB-4FC2-AAFE-66F4580D3F0E}">
      <dgm:prSet/>
      <dgm:spPr/>
      <dgm:t>
        <a:bodyPr/>
        <a:lstStyle/>
        <a:p>
          <a:endParaRPr lang="tr-TR"/>
        </a:p>
      </dgm:t>
    </dgm:pt>
    <dgm:pt modelId="{52E75047-27E9-4E9D-AC37-BD21C4BB3BE7}">
      <dgm:prSet/>
      <dgm:spPr/>
      <dgm:t>
        <a:bodyPr/>
        <a:lstStyle/>
        <a:p>
          <a:pPr rtl="0"/>
          <a:r>
            <a:rPr lang="tr-TR" dirty="0" smtClean="0"/>
            <a:t>Sosyal ilişkilerinde kendini ifade etmekte güçlük yaşayanlar</a:t>
          </a:r>
          <a:endParaRPr lang="tr-TR" dirty="0"/>
        </a:p>
      </dgm:t>
    </dgm:pt>
    <dgm:pt modelId="{29CD442C-FFFD-4ACD-AF96-EB71E0922FD0}" type="parTrans" cxnId="{B4249EAD-CF3E-4903-ACB9-14A0B13964D1}">
      <dgm:prSet/>
      <dgm:spPr/>
      <dgm:t>
        <a:bodyPr/>
        <a:lstStyle/>
        <a:p>
          <a:endParaRPr lang="tr-TR"/>
        </a:p>
      </dgm:t>
    </dgm:pt>
    <dgm:pt modelId="{91BC6757-0326-4830-A096-EAC327A265CD}" type="sibTrans" cxnId="{B4249EAD-CF3E-4903-ACB9-14A0B13964D1}">
      <dgm:prSet/>
      <dgm:spPr/>
      <dgm:t>
        <a:bodyPr/>
        <a:lstStyle/>
        <a:p>
          <a:endParaRPr lang="tr-TR"/>
        </a:p>
      </dgm:t>
    </dgm:pt>
    <dgm:pt modelId="{D64FD942-004B-46CF-8149-0A631A5800B6}">
      <dgm:prSet/>
      <dgm:spPr/>
      <dgm:t>
        <a:bodyPr/>
        <a:lstStyle/>
        <a:p>
          <a:pPr rtl="0"/>
          <a:r>
            <a:rPr lang="tr-TR" dirty="0" smtClean="0"/>
            <a:t>Aileleri teknolojiyi olumsuz ve bilinçsiz kullanan çocuklar</a:t>
          </a:r>
          <a:endParaRPr lang="tr-TR" dirty="0"/>
        </a:p>
      </dgm:t>
    </dgm:pt>
    <dgm:pt modelId="{D2C31D8A-3446-47F6-BCDA-532C03E032F8}" type="parTrans" cxnId="{EA7CD4B3-8A30-4F5B-9E59-000E1C862FFB}">
      <dgm:prSet/>
      <dgm:spPr/>
      <dgm:t>
        <a:bodyPr/>
        <a:lstStyle/>
        <a:p>
          <a:endParaRPr lang="tr-TR"/>
        </a:p>
      </dgm:t>
    </dgm:pt>
    <dgm:pt modelId="{D5FB484F-3E27-404A-8083-FA5100BF8286}" type="sibTrans" cxnId="{EA7CD4B3-8A30-4F5B-9E59-000E1C862FFB}">
      <dgm:prSet/>
      <dgm:spPr/>
      <dgm:t>
        <a:bodyPr/>
        <a:lstStyle/>
        <a:p>
          <a:endParaRPr lang="tr-TR"/>
        </a:p>
      </dgm:t>
    </dgm:pt>
    <dgm:pt modelId="{2077C597-67C4-4BE6-B875-FBB8ACFF03F9}" type="pres">
      <dgm:prSet presAssocID="{40C8C847-32A0-4A5B-A4F6-CF75D1DDF85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34EE2B4-4072-4544-9BCD-BBA301FFB29D}" type="pres">
      <dgm:prSet presAssocID="{A0DCFB15-D3C9-48DA-924B-E5CEB60B3F4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ED05197-524B-4D00-A06B-BA137B2A00EE}" type="pres">
      <dgm:prSet presAssocID="{A1DD7BE4-72CD-4C85-B1A5-252CEB63FACB}" presName="spacer" presStyleCnt="0"/>
      <dgm:spPr/>
    </dgm:pt>
    <dgm:pt modelId="{E9CBC76C-9CF3-4D82-A3CC-FA2D0029B659}" type="pres">
      <dgm:prSet presAssocID="{28B86BBA-BB02-4002-A423-A7547E1F249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73E8038-332D-4318-83D4-6732D08725B9}" type="pres">
      <dgm:prSet presAssocID="{5AE58FDE-4186-4D48-9328-2396791879BB}" presName="spacer" presStyleCnt="0"/>
      <dgm:spPr/>
    </dgm:pt>
    <dgm:pt modelId="{FFC33F61-7F9E-4194-ACE2-67BFC4767816}" type="pres">
      <dgm:prSet presAssocID="{52E75047-27E9-4E9D-AC37-BD21C4BB3BE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E4DCB87-3AA2-471A-8C71-C9AC31590E9F}" type="pres">
      <dgm:prSet presAssocID="{91BC6757-0326-4830-A096-EAC327A265CD}" presName="spacer" presStyleCnt="0"/>
      <dgm:spPr/>
    </dgm:pt>
    <dgm:pt modelId="{0D39C6E5-191B-4D73-A2F4-C1CD57AEC026}" type="pres">
      <dgm:prSet presAssocID="{D64FD942-004B-46CF-8149-0A631A5800B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94A3F4E-D27C-4AE1-B7F9-7468B3D8C199}" type="presOf" srcId="{52E75047-27E9-4E9D-AC37-BD21C4BB3BE7}" destId="{FFC33F61-7F9E-4194-ACE2-67BFC4767816}" srcOrd="0" destOrd="0" presId="urn:microsoft.com/office/officeart/2005/8/layout/vList2"/>
    <dgm:cxn modelId="{21189684-EDB0-4E75-BEC3-EC2DF2F69888}" type="presOf" srcId="{40C8C847-32A0-4A5B-A4F6-CF75D1DDF85C}" destId="{2077C597-67C4-4BE6-B875-FBB8ACFF03F9}" srcOrd="0" destOrd="0" presId="urn:microsoft.com/office/officeart/2005/8/layout/vList2"/>
    <dgm:cxn modelId="{26911FFE-E523-42A9-9FF3-40BF63DDF692}" type="presOf" srcId="{A0DCFB15-D3C9-48DA-924B-E5CEB60B3F4D}" destId="{534EE2B4-4072-4544-9BCD-BBA301FFB29D}" srcOrd="0" destOrd="0" presId="urn:microsoft.com/office/officeart/2005/8/layout/vList2"/>
    <dgm:cxn modelId="{7FFA15F1-D1A3-4058-859C-3DBA51B65658}" type="presOf" srcId="{D64FD942-004B-46CF-8149-0A631A5800B6}" destId="{0D39C6E5-191B-4D73-A2F4-C1CD57AEC026}" srcOrd="0" destOrd="0" presId="urn:microsoft.com/office/officeart/2005/8/layout/vList2"/>
    <dgm:cxn modelId="{585D1C33-83BB-4FC2-AAFE-66F4580D3F0E}" srcId="{40C8C847-32A0-4A5B-A4F6-CF75D1DDF85C}" destId="{28B86BBA-BB02-4002-A423-A7547E1F2494}" srcOrd="1" destOrd="0" parTransId="{D313ED5D-ABBB-42BA-87F6-0D7AA1490DCA}" sibTransId="{5AE58FDE-4186-4D48-9328-2396791879BB}"/>
    <dgm:cxn modelId="{B4249EAD-CF3E-4903-ACB9-14A0B13964D1}" srcId="{40C8C847-32A0-4A5B-A4F6-CF75D1DDF85C}" destId="{52E75047-27E9-4E9D-AC37-BD21C4BB3BE7}" srcOrd="2" destOrd="0" parTransId="{29CD442C-FFFD-4ACD-AF96-EB71E0922FD0}" sibTransId="{91BC6757-0326-4830-A096-EAC327A265CD}"/>
    <dgm:cxn modelId="{EA7CD4B3-8A30-4F5B-9E59-000E1C862FFB}" srcId="{40C8C847-32A0-4A5B-A4F6-CF75D1DDF85C}" destId="{D64FD942-004B-46CF-8149-0A631A5800B6}" srcOrd="3" destOrd="0" parTransId="{D2C31D8A-3446-47F6-BCDA-532C03E032F8}" sibTransId="{D5FB484F-3E27-404A-8083-FA5100BF8286}"/>
    <dgm:cxn modelId="{87287012-D593-4B40-B9CC-8E463C6D2F3D}" srcId="{40C8C847-32A0-4A5B-A4F6-CF75D1DDF85C}" destId="{A0DCFB15-D3C9-48DA-924B-E5CEB60B3F4D}" srcOrd="0" destOrd="0" parTransId="{C5023DFF-4249-4B34-B42D-B11C6EBE2F04}" sibTransId="{A1DD7BE4-72CD-4C85-B1A5-252CEB63FACB}"/>
    <dgm:cxn modelId="{E6BBA907-B063-4386-9EA8-C3E1FF5F08F2}" type="presOf" srcId="{28B86BBA-BB02-4002-A423-A7547E1F2494}" destId="{E9CBC76C-9CF3-4D82-A3CC-FA2D0029B659}" srcOrd="0" destOrd="0" presId="urn:microsoft.com/office/officeart/2005/8/layout/vList2"/>
    <dgm:cxn modelId="{845632F5-BE7A-4472-9CF0-222277AA45FF}" type="presParOf" srcId="{2077C597-67C4-4BE6-B875-FBB8ACFF03F9}" destId="{534EE2B4-4072-4544-9BCD-BBA301FFB29D}" srcOrd="0" destOrd="0" presId="urn:microsoft.com/office/officeart/2005/8/layout/vList2"/>
    <dgm:cxn modelId="{2103A1D0-1C45-4244-A7A7-B251952BB7BF}" type="presParOf" srcId="{2077C597-67C4-4BE6-B875-FBB8ACFF03F9}" destId="{9ED05197-524B-4D00-A06B-BA137B2A00EE}" srcOrd="1" destOrd="0" presId="urn:microsoft.com/office/officeart/2005/8/layout/vList2"/>
    <dgm:cxn modelId="{2AC184A9-20C8-43A9-ADCF-148F3495C45F}" type="presParOf" srcId="{2077C597-67C4-4BE6-B875-FBB8ACFF03F9}" destId="{E9CBC76C-9CF3-4D82-A3CC-FA2D0029B659}" srcOrd="2" destOrd="0" presId="urn:microsoft.com/office/officeart/2005/8/layout/vList2"/>
    <dgm:cxn modelId="{009A604B-7A10-40C3-9354-B3EF8F85C6D8}" type="presParOf" srcId="{2077C597-67C4-4BE6-B875-FBB8ACFF03F9}" destId="{C73E8038-332D-4318-83D4-6732D08725B9}" srcOrd="3" destOrd="0" presId="urn:microsoft.com/office/officeart/2005/8/layout/vList2"/>
    <dgm:cxn modelId="{B7B3CDFC-1A81-4476-8B78-7351F71EAA1D}" type="presParOf" srcId="{2077C597-67C4-4BE6-B875-FBB8ACFF03F9}" destId="{FFC33F61-7F9E-4194-ACE2-67BFC4767816}" srcOrd="4" destOrd="0" presId="urn:microsoft.com/office/officeart/2005/8/layout/vList2"/>
    <dgm:cxn modelId="{3BBAA549-2C8A-4956-945E-CB20B12EDC64}" type="presParOf" srcId="{2077C597-67C4-4BE6-B875-FBB8ACFF03F9}" destId="{3E4DCB87-3AA2-471A-8C71-C9AC31590E9F}" srcOrd="5" destOrd="0" presId="urn:microsoft.com/office/officeart/2005/8/layout/vList2"/>
    <dgm:cxn modelId="{8D51773B-C767-4A79-88DD-5A486119D72E}" type="presParOf" srcId="{2077C597-67C4-4BE6-B875-FBB8ACFF03F9}" destId="{0D39C6E5-191B-4D73-A2F4-C1CD57AEC02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A1AD9BE-72F7-43CB-A1F1-BEBF880A82A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tr-TR"/>
        </a:p>
      </dgm:t>
    </dgm:pt>
    <dgm:pt modelId="{9194F912-AE5C-455D-B61B-0AA4FAD7A77B}">
      <dgm:prSet/>
      <dgm:spPr/>
      <dgm:t>
        <a:bodyPr/>
        <a:lstStyle/>
        <a:p>
          <a:pPr rtl="0"/>
          <a:r>
            <a:rPr lang="tr-TR" dirty="0" smtClean="0"/>
            <a:t>Çocuk Teknoloji ile ne Zaman Tanışmalı</a:t>
          </a:r>
          <a:endParaRPr lang="tr-TR" dirty="0"/>
        </a:p>
      </dgm:t>
    </dgm:pt>
    <dgm:pt modelId="{F5734BD7-3835-4D3F-9DCD-0C3D23161A97}" type="parTrans" cxnId="{8127DC85-2311-42A0-8A70-DF313E025A7E}">
      <dgm:prSet/>
      <dgm:spPr/>
      <dgm:t>
        <a:bodyPr/>
        <a:lstStyle/>
        <a:p>
          <a:endParaRPr lang="tr-TR"/>
        </a:p>
      </dgm:t>
    </dgm:pt>
    <dgm:pt modelId="{AEFDDE71-3A40-416B-905F-8324901A1D67}" type="sibTrans" cxnId="{8127DC85-2311-42A0-8A70-DF313E025A7E}">
      <dgm:prSet/>
      <dgm:spPr/>
      <dgm:t>
        <a:bodyPr/>
        <a:lstStyle/>
        <a:p>
          <a:endParaRPr lang="tr-TR"/>
        </a:p>
      </dgm:t>
    </dgm:pt>
    <dgm:pt modelId="{C58FA7DC-5D5E-4CC0-9D77-2BFAB63F9301}" type="pres">
      <dgm:prSet presAssocID="{BA1AD9BE-72F7-43CB-A1F1-BEBF880A82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725BEEE-A728-4222-BD36-D3C5BC9CDF10}" type="pres">
      <dgm:prSet presAssocID="{9194F912-AE5C-455D-B61B-0AA4FAD7A77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0F365A7-F775-4627-985D-6563A741CB61}" type="presOf" srcId="{9194F912-AE5C-455D-B61B-0AA4FAD7A77B}" destId="{A725BEEE-A728-4222-BD36-D3C5BC9CDF10}" srcOrd="0" destOrd="0" presId="urn:microsoft.com/office/officeart/2005/8/layout/vList2"/>
    <dgm:cxn modelId="{8127DC85-2311-42A0-8A70-DF313E025A7E}" srcId="{BA1AD9BE-72F7-43CB-A1F1-BEBF880A82A0}" destId="{9194F912-AE5C-455D-B61B-0AA4FAD7A77B}" srcOrd="0" destOrd="0" parTransId="{F5734BD7-3835-4D3F-9DCD-0C3D23161A97}" sibTransId="{AEFDDE71-3A40-416B-905F-8324901A1D67}"/>
    <dgm:cxn modelId="{12DF6AF1-14E1-458D-AD39-B5DA89929A93}" type="presOf" srcId="{BA1AD9BE-72F7-43CB-A1F1-BEBF880A82A0}" destId="{C58FA7DC-5D5E-4CC0-9D77-2BFAB63F9301}" srcOrd="0" destOrd="0" presId="urn:microsoft.com/office/officeart/2005/8/layout/vList2"/>
    <dgm:cxn modelId="{2A9CBBE5-8485-47F8-A085-E0FD3B170C7C}" type="presParOf" srcId="{C58FA7DC-5D5E-4CC0-9D77-2BFAB63F9301}" destId="{A725BEEE-A728-4222-BD36-D3C5BC9CDF1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8F2B72A-9E40-4A77-81EF-8177421328D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5FA2CEE-881A-4258-B4F6-EB7B6A6B8FBF}">
      <dgm:prSet/>
      <dgm:spPr/>
      <dgm:t>
        <a:bodyPr/>
        <a:lstStyle/>
        <a:p>
          <a:pPr rtl="0"/>
          <a:r>
            <a:rPr lang="tr-TR" dirty="0" smtClean="0"/>
            <a:t>Çocuğun dil bilişsel, duyusal ve </a:t>
          </a:r>
          <a:r>
            <a:rPr lang="tr-TR" dirty="0" err="1" smtClean="0"/>
            <a:t>psikososyal</a:t>
          </a:r>
          <a:r>
            <a:rPr lang="tr-TR" dirty="0" smtClean="0"/>
            <a:t> gelişimi açısından 2 yaşına kadar telefon tablet ve bilgisayardan uzak tutulması gerekir</a:t>
          </a:r>
          <a:endParaRPr lang="tr-TR" dirty="0"/>
        </a:p>
      </dgm:t>
    </dgm:pt>
    <dgm:pt modelId="{D9DFE506-D73A-4ED0-94FF-F21B0A365A52}" type="parTrans" cxnId="{D91909E1-FD2B-4D0A-9D1C-4A7050DFDCCD}">
      <dgm:prSet/>
      <dgm:spPr/>
      <dgm:t>
        <a:bodyPr/>
        <a:lstStyle/>
        <a:p>
          <a:endParaRPr lang="tr-TR"/>
        </a:p>
      </dgm:t>
    </dgm:pt>
    <dgm:pt modelId="{3FC8134C-33B9-4917-93C0-86EFD7682529}" type="sibTrans" cxnId="{D91909E1-FD2B-4D0A-9D1C-4A7050DFDCCD}">
      <dgm:prSet/>
      <dgm:spPr/>
      <dgm:t>
        <a:bodyPr/>
        <a:lstStyle/>
        <a:p>
          <a:endParaRPr lang="tr-TR"/>
        </a:p>
      </dgm:t>
    </dgm:pt>
    <dgm:pt modelId="{E16BE30B-2200-4F39-A662-4DCE98DFCD3C}" type="pres">
      <dgm:prSet presAssocID="{68F2B72A-9E40-4A77-81EF-8177421328D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EE832BD-0701-4C24-87D7-FE6A6BD0B299}" type="pres">
      <dgm:prSet presAssocID="{75FA2CEE-881A-4258-B4F6-EB7B6A6B8FB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AE49443-B67C-498E-873A-A4E2C60CBB1B}" type="presOf" srcId="{75FA2CEE-881A-4258-B4F6-EB7B6A6B8FBF}" destId="{9EE832BD-0701-4C24-87D7-FE6A6BD0B299}" srcOrd="0" destOrd="0" presId="urn:microsoft.com/office/officeart/2005/8/layout/vList2"/>
    <dgm:cxn modelId="{D91909E1-FD2B-4D0A-9D1C-4A7050DFDCCD}" srcId="{68F2B72A-9E40-4A77-81EF-8177421328D9}" destId="{75FA2CEE-881A-4258-B4F6-EB7B6A6B8FBF}" srcOrd="0" destOrd="0" parTransId="{D9DFE506-D73A-4ED0-94FF-F21B0A365A52}" sibTransId="{3FC8134C-33B9-4917-93C0-86EFD7682529}"/>
    <dgm:cxn modelId="{93946940-6549-4BD5-AC47-CB9276408FF3}" type="presOf" srcId="{68F2B72A-9E40-4A77-81EF-8177421328D9}" destId="{E16BE30B-2200-4F39-A662-4DCE98DFCD3C}" srcOrd="0" destOrd="0" presId="urn:microsoft.com/office/officeart/2005/8/layout/vList2"/>
    <dgm:cxn modelId="{722281A0-539C-403E-AD58-5A733E28F526}" type="presParOf" srcId="{E16BE30B-2200-4F39-A662-4DCE98DFCD3C}" destId="{9EE832BD-0701-4C24-87D7-FE6A6BD0B29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76BD590-DE9C-44CC-A59B-DE47D4951023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tr-TR"/>
        </a:p>
      </dgm:t>
    </dgm:pt>
    <dgm:pt modelId="{3EF5BAC3-8319-45C6-B298-5B7A2CB28AD7}">
      <dgm:prSet/>
      <dgm:spPr/>
      <dgm:t>
        <a:bodyPr/>
        <a:lstStyle/>
        <a:p>
          <a:pPr rtl="0"/>
          <a:r>
            <a:rPr lang="tr-TR" dirty="0" smtClean="0"/>
            <a:t>Çocuk Neden Bağımlı Olur ?</a:t>
          </a:r>
          <a:endParaRPr lang="tr-TR" dirty="0"/>
        </a:p>
      </dgm:t>
    </dgm:pt>
    <dgm:pt modelId="{C266D62E-F1D0-4C74-99A0-B78074A2BF27}" type="parTrans" cxnId="{A998E581-5ED5-4ED0-91D7-2C2747851CD0}">
      <dgm:prSet/>
      <dgm:spPr/>
      <dgm:t>
        <a:bodyPr/>
        <a:lstStyle/>
        <a:p>
          <a:endParaRPr lang="tr-TR"/>
        </a:p>
      </dgm:t>
    </dgm:pt>
    <dgm:pt modelId="{CFF902F2-CA87-4B4B-8D14-A1A376AEE681}" type="sibTrans" cxnId="{A998E581-5ED5-4ED0-91D7-2C2747851CD0}">
      <dgm:prSet/>
      <dgm:spPr/>
      <dgm:t>
        <a:bodyPr/>
        <a:lstStyle/>
        <a:p>
          <a:endParaRPr lang="tr-TR"/>
        </a:p>
      </dgm:t>
    </dgm:pt>
    <dgm:pt modelId="{950C5699-9ED6-4E0E-A901-1478D00A598E}" type="pres">
      <dgm:prSet presAssocID="{376BD590-DE9C-44CC-A59B-DE47D495102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65F46C9-51C1-4497-84D0-44FF71596F48}" type="pres">
      <dgm:prSet presAssocID="{3EF5BAC3-8319-45C6-B298-5B7A2CB28AD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4806EE8-66B9-47AB-A374-FD17696E639D}" type="presOf" srcId="{376BD590-DE9C-44CC-A59B-DE47D4951023}" destId="{950C5699-9ED6-4E0E-A901-1478D00A598E}" srcOrd="0" destOrd="0" presId="urn:microsoft.com/office/officeart/2005/8/layout/vList2"/>
    <dgm:cxn modelId="{279C98D7-6B4F-412F-97D5-560A596AABFE}" type="presOf" srcId="{3EF5BAC3-8319-45C6-B298-5B7A2CB28AD7}" destId="{E65F46C9-51C1-4497-84D0-44FF71596F48}" srcOrd="0" destOrd="0" presId="urn:microsoft.com/office/officeart/2005/8/layout/vList2"/>
    <dgm:cxn modelId="{A998E581-5ED5-4ED0-91D7-2C2747851CD0}" srcId="{376BD590-DE9C-44CC-A59B-DE47D4951023}" destId="{3EF5BAC3-8319-45C6-B298-5B7A2CB28AD7}" srcOrd="0" destOrd="0" parTransId="{C266D62E-F1D0-4C74-99A0-B78074A2BF27}" sibTransId="{CFF902F2-CA87-4B4B-8D14-A1A376AEE681}"/>
    <dgm:cxn modelId="{3B8B08D6-16C0-47BF-B391-EB9D88F837EF}" type="presParOf" srcId="{950C5699-9ED6-4E0E-A901-1478D00A598E}" destId="{E65F46C9-51C1-4497-84D0-44FF71596F4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59A4DD8-8D75-4064-8EE7-8D9698DBE2E7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/>
      <dgm:spPr/>
      <dgm:t>
        <a:bodyPr/>
        <a:lstStyle/>
        <a:p>
          <a:endParaRPr lang="tr-TR"/>
        </a:p>
      </dgm:t>
    </dgm:pt>
    <dgm:pt modelId="{7BC58649-7994-4622-8A50-3C87F4B7EA51}">
      <dgm:prSet/>
      <dgm:spPr/>
      <dgm:t>
        <a:bodyPr/>
        <a:lstStyle/>
        <a:p>
          <a:pPr rtl="0"/>
          <a:r>
            <a:rPr lang="tr-TR" smtClean="0"/>
            <a:t>Evde anne ve babanın çocukla yeterince kaliteli zaman geçirmemesi</a:t>
          </a:r>
          <a:endParaRPr lang="tr-TR"/>
        </a:p>
      </dgm:t>
    </dgm:pt>
    <dgm:pt modelId="{DA60DBF5-3221-4D1D-805E-674CC616572A}" type="parTrans" cxnId="{D6CC28E5-F6FA-41B0-97D7-69FF18589AE4}">
      <dgm:prSet/>
      <dgm:spPr/>
      <dgm:t>
        <a:bodyPr/>
        <a:lstStyle/>
        <a:p>
          <a:endParaRPr lang="tr-TR"/>
        </a:p>
      </dgm:t>
    </dgm:pt>
    <dgm:pt modelId="{8D1E6AD8-AB30-4F34-9FE1-831C3F8DD194}" type="sibTrans" cxnId="{D6CC28E5-F6FA-41B0-97D7-69FF18589AE4}">
      <dgm:prSet/>
      <dgm:spPr/>
      <dgm:t>
        <a:bodyPr/>
        <a:lstStyle/>
        <a:p>
          <a:endParaRPr lang="tr-TR"/>
        </a:p>
      </dgm:t>
    </dgm:pt>
    <dgm:pt modelId="{DCFF0809-EFA1-48CA-A293-D86D4AB8FF03}">
      <dgm:prSet/>
      <dgm:spPr/>
      <dgm:t>
        <a:bodyPr/>
        <a:lstStyle/>
        <a:p>
          <a:pPr rtl="0"/>
          <a:r>
            <a:rPr lang="tr-TR" smtClean="0"/>
            <a:t>Anne ile babanın evde huzur ortamı oluşturmaması ve iletişim sorunu olması</a:t>
          </a:r>
          <a:endParaRPr lang="tr-TR"/>
        </a:p>
      </dgm:t>
    </dgm:pt>
    <dgm:pt modelId="{041EC98C-ED99-4873-A45A-965CA8EDD753}" type="parTrans" cxnId="{2915245F-3A52-4419-AFD5-406A308F6E87}">
      <dgm:prSet/>
      <dgm:spPr/>
      <dgm:t>
        <a:bodyPr/>
        <a:lstStyle/>
        <a:p>
          <a:endParaRPr lang="tr-TR"/>
        </a:p>
      </dgm:t>
    </dgm:pt>
    <dgm:pt modelId="{66A0C013-7D4F-4003-AEE0-79E7901E6DEE}" type="sibTrans" cxnId="{2915245F-3A52-4419-AFD5-406A308F6E87}">
      <dgm:prSet/>
      <dgm:spPr/>
      <dgm:t>
        <a:bodyPr/>
        <a:lstStyle/>
        <a:p>
          <a:endParaRPr lang="tr-TR"/>
        </a:p>
      </dgm:t>
    </dgm:pt>
    <dgm:pt modelId="{ED367DF1-B518-4F8C-A33B-5400A08501AA}">
      <dgm:prSet/>
      <dgm:spPr/>
      <dgm:t>
        <a:bodyPr/>
        <a:lstStyle/>
        <a:p>
          <a:pPr rtl="0"/>
          <a:r>
            <a:rPr lang="tr-TR" smtClean="0"/>
            <a:t>Çocuğun bilgisayar, tablet, televizyon başında durmasını; işleri bitirmek veya yaramazlık yapmaması için bir fırsat olarak görmek</a:t>
          </a:r>
          <a:endParaRPr lang="tr-TR"/>
        </a:p>
      </dgm:t>
    </dgm:pt>
    <dgm:pt modelId="{A9C13F27-FD34-48BB-AD3D-5ED21E82161D}" type="parTrans" cxnId="{07B7D6DB-D809-47E9-8E1A-B1DD25FEE3B2}">
      <dgm:prSet/>
      <dgm:spPr/>
      <dgm:t>
        <a:bodyPr/>
        <a:lstStyle/>
        <a:p>
          <a:endParaRPr lang="tr-TR"/>
        </a:p>
      </dgm:t>
    </dgm:pt>
    <dgm:pt modelId="{4A6BDC44-AFF1-4403-8F48-7F42D4506196}" type="sibTrans" cxnId="{07B7D6DB-D809-47E9-8E1A-B1DD25FEE3B2}">
      <dgm:prSet/>
      <dgm:spPr/>
      <dgm:t>
        <a:bodyPr/>
        <a:lstStyle/>
        <a:p>
          <a:endParaRPr lang="tr-TR"/>
        </a:p>
      </dgm:t>
    </dgm:pt>
    <dgm:pt modelId="{0FBEE74B-0F61-43E1-BC75-B51DC1DD9D83}" type="pres">
      <dgm:prSet presAssocID="{B59A4DD8-8D75-4064-8EE7-8D9698DBE2E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BDD9325-A17A-408D-B7E2-44A46204205C}" type="pres">
      <dgm:prSet presAssocID="{7BC58649-7994-4622-8A50-3C87F4B7EA5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03D3345-1ED3-4530-998D-152D647A856B}" type="pres">
      <dgm:prSet presAssocID="{8D1E6AD8-AB30-4F34-9FE1-831C3F8DD194}" presName="spacer" presStyleCnt="0"/>
      <dgm:spPr/>
    </dgm:pt>
    <dgm:pt modelId="{249A1F60-6BCF-4B31-B07C-2F3658061E0D}" type="pres">
      <dgm:prSet presAssocID="{DCFF0809-EFA1-48CA-A293-D86D4AB8FF0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4C2C7B9-4EF6-4190-8812-C9AC80439AF0}" type="pres">
      <dgm:prSet presAssocID="{66A0C013-7D4F-4003-AEE0-79E7901E6DEE}" presName="spacer" presStyleCnt="0"/>
      <dgm:spPr/>
    </dgm:pt>
    <dgm:pt modelId="{58257DD3-6FB2-4A87-A712-4A47FC1432D8}" type="pres">
      <dgm:prSet presAssocID="{ED367DF1-B518-4F8C-A33B-5400A08501A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D4C922D-7F21-477E-AA65-A10D8B36B2B3}" type="presOf" srcId="{DCFF0809-EFA1-48CA-A293-D86D4AB8FF03}" destId="{249A1F60-6BCF-4B31-B07C-2F3658061E0D}" srcOrd="0" destOrd="0" presId="urn:microsoft.com/office/officeart/2005/8/layout/vList2"/>
    <dgm:cxn modelId="{3CFE6EC4-4D75-4C98-95E6-825DE72C3D53}" type="presOf" srcId="{B59A4DD8-8D75-4064-8EE7-8D9698DBE2E7}" destId="{0FBEE74B-0F61-43E1-BC75-B51DC1DD9D83}" srcOrd="0" destOrd="0" presId="urn:microsoft.com/office/officeart/2005/8/layout/vList2"/>
    <dgm:cxn modelId="{07B7D6DB-D809-47E9-8E1A-B1DD25FEE3B2}" srcId="{B59A4DD8-8D75-4064-8EE7-8D9698DBE2E7}" destId="{ED367DF1-B518-4F8C-A33B-5400A08501AA}" srcOrd="2" destOrd="0" parTransId="{A9C13F27-FD34-48BB-AD3D-5ED21E82161D}" sibTransId="{4A6BDC44-AFF1-4403-8F48-7F42D4506196}"/>
    <dgm:cxn modelId="{72A85291-D65C-4516-9FBD-7D97971666E7}" type="presOf" srcId="{ED367DF1-B518-4F8C-A33B-5400A08501AA}" destId="{58257DD3-6FB2-4A87-A712-4A47FC1432D8}" srcOrd="0" destOrd="0" presId="urn:microsoft.com/office/officeart/2005/8/layout/vList2"/>
    <dgm:cxn modelId="{2915245F-3A52-4419-AFD5-406A308F6E87}" srcId="{B59A4DD8-8D75-4064-8EE7-8D9698DBE2E7}" destId="{DCFF0809-EFA1-48CA-A293-D86D4AB8FF03}" srcOrd="1" destOrd="0" parTransId="{041EC98C-ED99-4873-A45A-965CA8EDD753}" sibTransId="{66A0C013-7D4F-4003-AEE0-79E7901E6DEE}"/>
    <dgm:cxn modelId="{D6CC28E5-F6FA-41B0-97D7-69FF18589AE4}" srcId="{B59A4DD8-8D75-4064-8EE7-8D9698DBE2E7}" destId="{7BC58649-7994-4622-8A50-3C87F4B7EA51}" srcOrd="0" destOrd="0" parTransId="{DA60DBF5-3221-4D1D-805E-674CC616572A}" sibTransId="{8D1E6AD8-AB30-4F34-9FE1-831C3F8DD194}"/>
    <dgm:cxn modelId="{FD2CCE93-B087-4DE7-8EA3-BE4B4D4071A0}" type="presOf" srcId="{7BC58649-7994-4622-8A50-3C87F4B7EA51}" destId="{BBDD9325-A17A-408D-B7E2-44A46204205C}" srcOrd="0" destOrd="0" presId="urn:microsoft.com/office/officeart/2005/8/layout/vList2"/>
    <dgm:cxn modelId="{6BBBC234-E0A5-438F-9DD7-E1BE65560E94}" type="presParOf" srcId="{0FBEE74B-0F61-43E1-BC75-B51DC1DD9D83}" destId="{BBDD9325-A17A-408D-B7E2-44A46204205C}" srcOrd="0" destOrd="0" presId="urn:microsoft.com/office/officeart/2005/8/layout/vList2"/>
    <dgm:cxn modelId="{14C08E27-A465-4286-BBF5-2C2E18EE473A}" type="presParOf" srcId="{0FBEE74B-0F61-43E1-BC75-B51DC1DD9D83}" destId="{203D3345-1ED3-4530-998D-152D647A856B}" srcOrd="1" destOrd="0" presId="urn:microsoft.com/office/officeart/2005/8/layout/vList2"/>
    <dgm:cxn modelId="{8AC6C1D5-1175-46D6-9BEF-59BEDC024DDF}" type="presParOf" srcId="{0FBEE74B-0F61-43E1-BC75-B51DC1DD9D83}" destId="{249A1F60-6BCF-4B31-B07C-2F3658061E0D}" srcOrd="2" destOrd="0" presId="urn:microsoft.com/office/officeart/2005/8/layout/vList2"/>
    <dgm:cxn modelId="{7B75108D-61DA-48C7-9FEF-0499430D9453}" type="presParOf" srcId="{0FBEE74B-0F61-43E1-BC75-B51DC1DD9D83}" destId="{54C2C7B9-4EF6-4190-8812-C9AC80439AF0}" srcOrd="3" destOrd="0" presId="urn:microsoft.com/office/officeart/2005/8/layout/vList2"/>
    <dgm:cxn modelId="{71892F6F-A874-4EB4-A81C-DFD612EB2A5C}" type="presParOf" srcId="{0FBEE74B-0F61-43E1-BC75-B51DC1DD9D83}" destId="{58257DD3-6FB2-4A87-A712-4A47FC1432D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B2D55D0-890A-4E2C-B902-75D58765B500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tr-TR"/>
        </a:p>
      </dgm:t>
    </dgm:pt>
    <dgm:pt modelId="{1467B049-A11A-4A90-A8DE-7E9DEEC5E1BE}">
      <dgm:prSet/>
      <dgm:spPr/>
      <dgm:t>
        <a:bodyPr/>
        <a:lstStyle/>
        <a:p>
          <a:pPr rtl="0"/>
          <a:r>
            <a:rPr lang="tr-TR" dirty="0" smtClean="0"/>
            <a:t>Çocuk Neden Bağımlı Olur ?</a:t>
          </a:r>
          <a:endParaRPr lang="tr-TR" dirty="0"/>
        </a:p>
      </dgm:t>
    </dgm:pt>
    <dgm:pt modelId="{A50382CC-1ED9-4301-A1BB-ADBFA1A9B205}" type="parTrans" cxnId="{4FCC1B01-041D-4DCD-947E-98922FE85F7D}">
      <dgm:prSet/>
      <dgm:spPr/>
      <dgm:t>
        <a:bodyPr/>
        <a:lstStyle/>
        <a:p>
          <a:endParaRPr lang="tr-TR"/>
        </a:p>
      </dgm:t>
    </dgm:pt>
    <dgm:pt modelId="{FFFB7623-0649-40CF-81CC-5EA3DF37F32E}" type="sibTrans" cxnId="{4FCC1B01-041D-4DCD-947E-98922FE85F7D}">
      <dgm:prSet/>
      <dgm:spPr/>
      <dgm:t>
        <a:bodyPr/>
        <a:lstStyle/>
        <a:p>
          <a:endParaRPr lang="tr-TR"/>
        </a:p>
      </dgm:t>
    </dgm:pt>
    <dgm:pt modelId="{88890039-08BE-4565-B7B8-3411FB2A471D}" type="pres">
      <dgm:prSet presAssocID="{2B2D55D0-890A-4E2C-B902-75D58765B50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6105D79-E1DB-42ED-BB54-91BED2A833C1}" type="pres">
      <dgm:prSet presAssocID="{1467B049-A11A-4A90-A8DE-7E9DEEC5E1B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41190A8-03AF-4A61-921C-8409D9ED4D6F}" type="presOf" srcId="{1467B049-A11A-4A90-A8DE-7E9DEEC5E1BE}" destId="{F6105D79-E1DB-42ED-BB54-91BED2A833C1}" srcOrd="0" destOrd="0" presId="urn:microsoft.com/office/officeart/2005/8/layout/vList2"/>
    <dgm:cxn modelId="{4FCC1B01-041D-4DCD-947E-98922FE85F7D}" srcId="{2B2D55D0-890A-4E2C-B902-75D58765B500}" destId="{1467B049-A11A-4A90-A8DE-7E9DEEC5E1BE}" srcOrd="0" destOrd="0" parTransId="{A50382CC-1ED9-4301-A1BB-ADBFA1A9B205}" sibTransId="{FFFB7623-0649-40CF-81CC-5EA3DF37F32E}"/>
    <dgm:cxn modelId="{7D6AB50E-18F3-4F02-9297-8B25E5D73BD1}" type="presOf" srcId="{2B2D55D0-890A-4E2C-B902-75D58765B500}" destId="{88890039-08BE-4565-B7B8-3411FB2A471D}" srcOrd="0" destOrd="0" presId="urn:microsoft.com/office/officeart/2005/8/layout/vList2"/>
    <dgm:cxn modelId="{A2C31488-483E-4DD5-B9F3-E32FD84F0FA8}" type="presParOf" srcId="{88890039-08BE-4565-B7B8-3411FB2A471D}" destId="{F6105D79-E1DB-42ED-BB54-91BED2A833C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A2242D3-3CFA-4D0A-A58E-3769011A4C4B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tr-TR"/>
        </a:p>
      </dgm:t>
    </dgm:pt>
    <dgm:pt modelId="{9FD644FE-0852-48C8-825F-AAE8FE8DE494}">
      <dgm:prSet custT="1"/>
      <dgm:spPr/>
      <dgm:t>
        <a:bodyPr/>
        <a:lstStyle/>
        <a:p>
          <a:pPr rtl="0"/>
          <a:r>
            <a:rPr lang="tr-TR" sz="2800" dirty="0" smtClean="0"/>
            <a:t>Annenin veya babanın veya her ikisinin de aşırı baskıcı tutumu</a:t>
          </a:r>
          <a:endParaRPr lang="tr-TR" sz="2800" dirty="0"/>
        </a:p>
      </dgm:t>
    </dgm:pt>
    <dgm:pt modelId="{3FC095E6-6159-4DAE-80D2-F05E070819D6}" type="parTrans" cxnId="{DD2BFF36-9004-437B-87F0-E581ABD88E49}">
      <dgm:prSet/>
      <dgm:spPr/>
      <dgm:t>
        <a:bodyPr/>
        <a:lstStyle/>
        <a:p>
          <a:endParaRPr lang="tr-TR"/>
        </a:p>
      </dgm:t>
    </dgm:pt>
    <dgm:pt modelId="{54EFE6F7-FC1A-42FE-93BA-905BB5C65DC1}" type="sibTrans" cxnId="{DD2BFF36-9004-437B-87F0-E581ABD88E49}">
      <dgm:prSet/>
      <dgm:spPr/>
      <dgm:t>
        <a:bodyPr/>
        <a:lstStyle/>
        <a:p>
          <a:endParaRPr lang="tr-TR"/>
        </a:p>
      </dgm:t>
    </dgm:pt>
    <dgm:pt modelId="{D358398A-5B52-475C-A9E8-4C4D534A5063}">
      <dgm:prSet custT="1"/>
      <dgm:spPr/>
      <dgm:t>
        <a:bodyPr/>
        <a:lstStyle/>
        <a:p>
          <a:pPr rtl="0"/>
          <a:r>
            <a:rPr lang="tr-TR" sz="2800" dirty="0" smtClean="0"/>
            <a:t>Annenin veya babanın veya her ikisinin de aşırı rahat tutumu</a:t>
          </a:r>
          <a:endParaRPr lang="tr-TR" sz="2800" dirty="0"/>
        </a:p>
      </dgm:t>
    </dgm:pt>
    <dgm:pt modelId="{51C1FAE7-F965-4857-B079-EC2B88AF4B5D}" type="parTrans" cxnId="{022A6677-4B2F-4018-93EB-6F4618FBC699}">
      <dgm:prSet/>
      <dgm:spPr/>
      <dgm:t>
        <a:bodyPr/>
        <a:lstStyle/>
        <a:p>
          <a:endParaRPr lang="tr-TR"/>
        </a:p>
      </dgm:t>
    </dgm:pt>
    <dgm:pt modelId="{DA5E3955-216D-48A9-B52B-D1D97BE47D3B}" type="sibTrans" cxnId="{022A6677-4B2F-4018-93EB-6F4618FBC699}">
      <dgm:prSet/>
      <dgm:spPr/>
      <dgm:t>
        <a:bodyPr/>
        <a:lstStyle/>
        <a:p>
          <a:endParaRPr lang="tr-TR"/>
        </a:p>
      </dgm:t>
    </dgm:pt>
    <dgm:pt modelId="{6E8E0798-30B7-4DE5-A5C3-64D6477E4F48}">
      <dgm:prSet/>
      <dgm:spPr/>
      <dgm:t>
        <a:bodyPr/>
        <a:lstStyle/>
        <a:p>
          <a:pPr rtl="0"/>
          <a:r>
            <a:rPr lang="tr-TR" dirty="0" smtClean="0"/>
            <a:t>Çocuğa; arkadaş edinme, fiziksel aktivitelerden zevk alma, sizinle birlikte bir şeyler yapma, üretme güdüsü aşılamamak.</a:t>
          </a:r>
          <a:endParaRPr lang="tr-TR" dirty="0"/>
        </a:p>
      </dgm:t>
    </dgm:pt>
    <dgm:pt modelId="{8D1329E9-5473-4143-941A-EE1584A5259C}" type="parTrans" cxnId="{AA1A65F3-5C6C-486B-A1EE-2E5869857666}">
      <dgm:prSet/>
      <dgm:spPr/>
      <dgm:t>
        <a:bodyPr/>
        <a:lstStyle/>
        <a:p>
          <a:endParaRPr lang="tr-TR"/>
        </a:p>
      </dgm:t>
    </dgm:pt>
    <dgm:pt modelId="{E2BCC30B-22D7-4D29-B75A-4667CE4428B3}" type="sibTrans" cxnId="{AA1A65F3-5C6C-486B-A1EE-2E5869857666}">
      <dgm:prSet/>
      <dgm:spPr/>
      <dgm:t>
        <a:bodyPr/>
        <a:lstStyle/>
        <a:p>
          <a:endParaRPr lang="tr-TR"/>
        </a:p>
      </dgm:t>
    </dgm:pt>
    <dgm:pt modelId="{D6A11318-D8A2-4186-ACCC-39BE0773C232}" type="pres">
      <dgm:prSet presAssocID="{1A2242D3-3CFA-4D0A-A58E-3769011A4C4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C9DA223-029D-440B-AFEA-9849908507F7}" type="pres">
      <dgm:prSet presAssocID="{9FD644FE-0852-48C8-825F-AAE8FE8DE494}" presName="parentText" presStyleLbl="node1" presStyleIdx="0" presStyleCnt="3" custScaleY="125590" custLinFactY="-1601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32FAAC5-A26E-46E5-802C-D60C7ADE18D3}" type="pres">
      <dgm:prSet presAssocID="{54EFE6F7-FC1A-42FE-93BA-905BB5C65DC1}" presName="spacer" presStyleCnt="0"/>
      <dgm:spPr/>
    </dgm:pt>
    <dgm:pt modelId="{407821F6-AF54-46F3-8136-857E127585AE}" type="pres">
      <dgm:prSet presAssocID="{D358398A-5B52-475C-A9E8-4C4D534A5063}" presName="parentText" presStyleLbl="node1" presStyleIdx="1" presStyleCnt="3" custScaleY="125591" custLinFactY="-111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53FE7F5-3606-4D0D-BA3A-75978AAEFBB8}" type="pres">
      <dgm:prSet presAssocID="{DA5E3955-216D-48A9-B52B-D1D97BE47D3B}" presName="spacer" presStyleCnt="0"/>
      <dgm:spPr/>
    </dgm:pt>
    <dgm:pt modelId="{CAE89884-D550-43FB-BB5A-B545F9DA5574}" type="pres">
      <dgm:prSet presAssocID="{6E8E0798-30B7-4DE5-A5C3-64D6477E4F48}" presName="parentText" presStyleLbl="node1" presStyleIdx="2" presStyleCnt="3" custScaleY="11132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0116478-A2EA-488A-B018-3B3E6C5FFE9C}" type="presOf" srcId="{1A2242D3-3CFA-4D0A-A58E-3769011A4C4B}" destId="{D6A11318-D8A2-4186-ACCC-39BE0773C232}" srcOrd="0" destOrd="0" presId="urn:microsoft.com/office/officeart/2005/8/layout/vList2"/>
    <dgm:cxn modelId="{450DA533-DFEE-4B19-A748-EB61AD6567F1}" type="presOf" srcId="{9FD644FE-0852-48C8-825F-AAE8FE8DE494}" destId="{BC9DA223-029D-440B-AFEA-9849908507F7}" srcOrd="0" destOrd="0" presId="urn:microsoft.com/office/officeart/2005/8/layout/vList2"/>
    <dgm:cxn modelId="{022A6677-4B2F-4018-93EB-6F4618FBC699}" srcId="{1A2242D3-3CFA-4D0A-A58E-3769011A4C4B}" destId="{D358398A-5B52-475C-A9E8-4C4D534A5063}" srcOrd="1" destOrd="0" parTransId="{51C1FAE7-F965-4857-B079-EC2B88AF4B5D}" sibTransId="{DA5E3955-216D-48A9-B52B-D1D97BE47D3B}"/>
    <dgm:cxn modelId="{DD2BFF36-9004-437B-87F0-E581ABD88E49}" srcId="{1A2242D3-3CFA-4D0A-A58E-3769011A4C4B}" destId="{9FD644FE-0852-48C8-825F-AAE8FE8DE494}" srcOrd="0" destOrd="0" parTransId="{3FC095E6-6159-4DAE-80D2-F05E070819D6}" sibTransId="{54EFE6F7-FC1A-42FE-93BA-905BB5C65DC1}"/>
    <dgm:cxn modelId="{AA1A65F3-5C6C-486B-A1EE-2E5869857666}" srcId="{1A2242D3-3CFA-4D0A-A58E-3769011A4C4B}" destId="{6E8E0798-30B7-4DE5-A5C3-64D6477E4F48}" srcOrd="2" destOrd="0" parTransId="{8D1329E9-5473-4143-941A-EE1584A5259C}" sibTransId="{E2BCC30B-22D7-4D29-B75A-4667CE4428B3}"/>
    <dgm:cxn modelId="{F31F919C-88FA-4FD1-B6C9-59748223E6C0}" type="presOf" srcId="{D358398A-5B52-475C-A9E8-4C4D534A5063}" destId="{407821F6-AF54-46F3-8136-857E127585AE}" srcOrd="0" destOrd="0" presId="urn:microsoft.com/office/officeart/2005/8/layout/vList2"/>
    <dgm:cxn modelId="{19A750D9-E5FF-4D8C-B935-2CA6974B67D5}" type="presOf" srcId="{6E8E0798-30B7-4DE5-A5C3-64D6477E4F48}" destId="{CAE89884-D550-43FB-BB5A-B545F9DA5574}" srcOrd="0" destOrd="0" presId="urn:microsoft.com/office/officeart/2005/8/layout/vList2"/>
    <dgm:cxn modelId="{FB9D5008-CA84-4676-AB3F-BB4E9A7A3348}" type="presParOf" srcId="{D6A11318-D8A2-4186-ACCC-39BE0773C232}" destId="{BC9DA223-029D-440B-AFEA-9849908507F7}" srcOrd="0" destOrd="0" presId="urn:microsoft.com/office/officeart/2005/8/layout/vList2"/>
    <dgm:cxn modelId="{CFC50C78-A366-4059-86EE-74C58C37C7FF}" type="presParOf" srcId="{D6A11318-D8A2-4186-ACCC-39BE0773C232}" destId="{632FAAC5-A26E-46E5-802C-D60C7ADE18D3}" srcOrd="1" destOrd="0" presId="urn:microsoft.com/office/officeart/2005/8/layout/vList2"/>
    <dgm:cxn modelId="{80C3E246-90C5-4C72-8B57-5D2A8AD0E9B9}" type="presParOf" srcId="{D6A11318-D8A2-4186-ACCC-39BE0773C232}" destId="{407821F6-AF54-46F3-8136-857E127585AE}" srcOrd="2" destOrd="0" presId="urn:microsoft.com/office/officeart/2005/8/layout/vList2"/>
    <dgm:cxn modelId="{B3549332-DAE8-4C25-AA9E-482EE9934E87}" type="presParOf" srcId="{D6A11318-D8A2-4186-ACCC-39BE0773C232}" destId="{753FE7F5-3606-4D0D-BA3A-75978AAEFBB8}" srcOrd="3" destOrd="0" presId="urn:microsoft.com/office/officeart/2005/8/layout/vList2"/>
    <dgm:cxn modelId="{38CABD40-9DC6-46C9-A72D-A81E563B0F5F}" type="presParOf" srcId="{D6A11318-D8A2-4186-ACCC-39BE0773C232}" destId="{CAE89884-D550-43FB-BB5A-B545F9DA557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0A50E15-1803-48DE-B097-2B0B19BE87C6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tr-TR"/>
        </a:p>
      </dgm:t>
    </dgm:pt>
    <dgm:pt modelId="{97CED1C7-F4AF-480F-8D4A-ACD81A4E848C}">
      <dgm:prSet custT="1"/>
      <dgm:spPr/>
      <dgm:t>
        <a:bodyPr/>
        <a:lstStyle/>
        <a:p>
          <a:pPr algn="l" rtl="0"/>
          <a:r>
            <a:rPr lang="tr-TR" sz="2400" dirty="0" smtClean="0"/>
            <a:t>Yaptığı davranışlarda çocuğu takdir etmemek( siz ona aferin demiyorsunuz ama bilgisayarda kazandığı her oyunda altınlar, puanlar, konfetiler kazanıyor, </a:t>
          </a:r>
          <a:r>
            <a:rPr lang="tr-TR" sz="2400" dirty="0" err="1" smtClean="0"/>
            <a:t>leveller</a:t>
          </a:r>
          <a:r>
            <a:rPr lang="tr-TR" sz="2400" dirty="0" smtClean="0"/>
            <a:t> atlıyor...)  </a:t>
          </a:r>
          <a:endParaRPr lang="tr-TR" sz="2400" dirty="0"/>
        </a:p>
      </dgm:t>
    </dgm:pt>
    <dgm:pt modelId="{01489280-1177-4D5B-AA29-CB5A7744533E}" type="parTrans" cxnId="{5EA19B09-1C57-414E-AB94-EA3C85E0469B}">
      <dgm:prSet/>
      <dgm:spPr/>
      <dgm:t>
        <a:bodyPr/>
        <a:lstStyle/>
        <a:p>
          <a:endParaRPr lang="tr-TR"/>
        </a:p>
      </dgm:t>
    </dgm:pt>
    <dgm:pt modelId="{A8C9E0F9-CC24-4B5C-B7A0-6B289D6170EE}" type="sibTrans" cxnId="{5EA19B09-1C57-414E-AB94-EA3C85E0469B}">
      <dgm:prSet/>
      <dgm:spPr/>
      <dgm:t>
        <a:bodyPr/>
        <a:lstStyle/>
        <a:p>
          <a:endParaRPr lang="tr-TR"/>
        </a:p>
      </dgm:t>
    </dgm:pt>
    <dgm:pt modelId="{5504499E-1030-4B22-AABD-C20276767706}">
      <dgm:prSet custT="1"/>
      <dgm:spPr/>
      <dgm:t>
        <a:bodyPr/>
        <a:lstStyle/>
        <a:p>
          <a:pPr algn="l" rtl="0"/>
          <a:r>
            <a:rPr lang="tr-TR" sz="2400" dirty="0" smtClean="0"/>
            <a:t>Çocuğun evde "başarma güdüsünün" yeterince tatmin edilmemesi ( çocuğa beceriksiz muamelesi yapmak; çocuğun başarma duygusunu bilgisayarın, telefonun, tabletin sunduğu ortamlarda araması)</a:t>
          </a:r>
          <a:endParaRPr lang="tr-TR" sz="2400" dirty="0"/>
        </a:p>
      </dgm:t>
    </dgm:pt>
    <dgm:pt modelId="{4A6B13F0-9EE9-4C59-BCF5-B6F15A89B8A8}" type="parTrans" cxnId="{7833A888-4772-49F0-8A7E-9C12E164FDB4}">
      <dgm:prSet/>
      <dgm:spPr/>
      <dgm:t>
        <a:bodyPr/>
        <a:lstStyle/>
        <a:p>
          <a:endParaRPr lang="tr-TR"/>
        </a:p>
      </dgm:t>
    </dgm:pt>
    <dgm:pt modelId="{7345EAEB-AA26-47F0-B0FA-30D4392285C2}" type="sibTrans" cxnId="{7833A888-4772-49F0-8A7E-9C12E164FDB4}">
      <dgm:prSet/>
      <dgm:spPr/>
      <dgm:t>
        <a:bodyPr/>
        <a:lstStyle/>
        <a:p>
          <a:endParaRPr lang="tr-TR"/>
        </a:p>
      </dgm:t>
    </dgm:pt>
    <dgm:pt modelId="{2EC94344-0E07-44B5-B013-0F9203E5A538}" type="pres">
      <dgm:prSet presAssocID="{20A50E15-1803-48DE-B097-2B0B19BE87C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C16557A-5C73-47F1-B2AB-BCABC0FF8BA3}" type="pres">
      <dgm:prSet presAssocID="{97CED1C7-F4AF-480F-8D4A-ACD81A4E848C}" presName="parentText" presStyleLbl="node1" presStyleIdx="0" presStyleCnt="2" custLinFactY="-59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A1BA1EC-94F6-4F21-B99A-5717A7C78F83}" type="pres">
      <dgm:prSet presAssocID="{A8C9E0F9-CC24-4B5C-B7A0-6B289D6170EE}" presName="spacer" presStyleCnt="0"/>
      <dgm:spPr/>
    </dgm:pt>
    <dgm:pt modelId="{7BAC18C0-58C8-4E22-94EA-F71D20C4E6F5}" type="pres">
      <dgm:prSet presAssocID="{5504499E-1030-4B22-AABD-C20276767706}" presName="parentText" presStyleLbl="node1" presStyleIdx="1" presStyleCnt="2" custScaleY="10971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833A888-4772-49F0-8A7E-9C12E164FDB4}" srcId="{20A50E15-1803-48DE-B097-2B0B19BE87C6}" destId="{5504499E-1030-4B22-AABD-C20276767706}" srcOrd="1" destOrd="0" parTransId="{4A6B13F0-9EE9-4C59-BCF5-B6F15A89B8A8}" sibTransId="{7345EAEB-AA26-47F0-B0FA-30D4392285C2}"/>
    <dgm:cxn modelId="{FEC2B60A-544E-40F6-8FBC-D85B34D7BF2F}" type="presOf" srcId="{97CED1C7-F4AF-480F-8D4A-ACD81A4E848C}" destId="{5C16557A-5C73-47F1-B2AB-BCABC0FF8BA3}" srcOrd="0" destOrd="0" presId="urn:microsoft.com/office/officeart/2005/8/layout/vList2"/>
    <dgm:cxn modelId="{5EA19B09-1C57-414E-AB94-EA3C85E0469B}" srcId="{20A50E15-1803-48DE-B097-2B0B19BE87C6}" destId="{97CED1C7-F4AF-480F-8D4A-ACD81A4E848C}" srcOrd="0" destOrd="0" parTransId="{01489280-1177-4D5B-AA29-CB5A7744533E}" sibTransId="{A8C9E0F9-CC24-4B5C-B7A0-6B289D6170EE}"/>
    <dgm:cxn modelId="{95A6EAB0-6294-48F4-93A4-B3691D6AC571}" type="presOf" srcId="{5504499E-1030-4B22-AABD-C20276767706}" destId="{7BAC18C0-58C8-4E22-94EA-F71D20C4E6F5}" srcOrd="0" destOrd="0" presId="urn:microsoft.com/office/officeart/2005/8/layout/vList2"/>
    <dgm:cxn modelId="{0D40BA95-A52D-4833-8605-64CD2F13934F}" type="presOf" srcId="{20A50E15-1803-48DE-B097-2B0B19BE87C6}" destId="{2EC94344-0E07-44B5-B013-0F9203E5A538}" srcOrd="0" destOrd="0" presId="urn:microsoft.com/office/officeart/2005/8/layout/vList2"/>
    <dgm:cxn modelId="{A75D58AB-D2F7-4914-82CB-44730486499E}" type="presParOf" srcId="{2EC94344-0E07-44B5-B013-0F9203E5A538}" destId="{5C16557A-5C73-47F1-B2AB-BCABC0FF8BA3}" srcOrd="0" destOrd="0" presId="urn:microsoft.com/office/officeart/2005/8/layout/vList2"/>
    <dgm:cxn modelId="{B608C845-01BA-4492-99E0-243C72FEA61F}" type="presParOf" srcId="{2EC94344-0E07-44B5-B013-0F9203E5A538}" destId="{AA1BA1EC-94F6-4F21-B99A-5717A7C78F83}" srcOrd="1" destOrd="0" presId="urn:microsoft.com/office/officeart/2005/8/layout/vList2"/>
    <dgm:cxn modelId="{57E3DE38-4EA2-4EBE-A286-58F663539AFA}" type="presParOf" srcId="{2EC94344-0E07-44B5-B013-0F9203E5A538}" destId="{7BAC18C0-58C8-4E22-94EA-F71D20C4E6F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B2D55D0-890A-4E2C-B902-75D58765B500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tr-TR"/>
        </a:p>
      </dgm:t>
    </dgm:pt>
    <dgm:pt modelId="{1467B049-A11A-4A90-A8DE-7E9DEEC5E1BE}">
      <dgm:prSet/>
      <dgm:spPr/>
      <dgm:t>
        <a:bodyPr/>
        <a:lstStyle/>
        <a:p>
          <a:pPr rtl="0"/>
          <a:r>
            <a:rPr lang="tr-TR" dirty="0" smtClean="0"/>
            <a:t>Çocuk Neden Bağımlı Olur ?</a:t>
          </a:r>
          <a:endParaRPr lang="tr-TR" dirty="0"/>
        </a:p>
      </dgm:t>
    </dgm:pt>
    <dgm:pt modelId="{A50382CC-1ED9-4301-A1BB-ADBFA1A9B205}" type="parTrans" cxnId="{4FCC1B01-041D-4DCD-947E-98922FE85F7D}">
      <dgm:prSet/>
      <dgm:spPr/>
      <dgm:t>
        <a:bodyPr/>
        <a:lstStyle/>
        <a:p>
          <a:endParaRPr lang="tr-TR"/>
        </a:p>
      </dgm:t>
    </dgm:pt>
    <dgm:pt modelId="{FFFB7623-0649-40CF-81CC-5EA3DF37F32E}" type="sibTrans" cxnId="{4FCC1B01-041D-4DCD-947E-98922FE85F7D}">
      <dgm:prSet/>
      <dgm:spPr/>
      <dgm:t>
        <a:bodyPr/>
        <a:lstStyle/>
        <a:p>
          <a:endParaRPr lang="tr-TR"/>
        </a:p>
      </dgm:t>
    </dgm:pt>
    <dgm:pt modelId="{88890039-08BE-4565-B7B8-3411FB2A471D}" type="pres">
      <dgm:prSet presAssocID="{2B2D55D0-890A-4E2C-B902-75D58765B50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6105D79-E1DB-42ED-BB54-91BED2A833C1}" type="pres">
      <dgm:prSet presAssocID="{1467B049-A11A-4A90-A8DE-7E9DEEC5E1BE}" presName="parentText" presStyleLbl="node1" presStyleIdx="0" presStyleCnt="1" custLinFactNeighborX="-1726" custLinFactNeighborY="-268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FCC1B01-041D-4DCD-947E-98922FE85F7D}" srcId="{2B2D55D0-890A-4E2C-B902-75D58765B500}" destId="{1467B049-A11A-4A90-A8DE-7E9DEEC5E1BE}" srcOrd="0" destOrd="0" parTransId="{A50382CC-1ED9-4301-A1BB-ADBFA1A9B205}" sibTransId="{FFFB7623-0649-40CF-81CC-5EA3DF37F32E}"/>
    <dgm:cxn modelId="{300BEC7A-DE55-42CA-8FAE-9E01369B2F34}" type="presOf" srcId="{1467B049-A11A-4A90-A8DE-7E9DEEC5E1BE}" destId="{F6105D79-E1DB-42ED-BB54-91BED2A833C1}" srcOrd="0" destOrd="0" presId="urn:microsoft.com/office/officeart/2005/8/layout/vList2"/>
    <dgm:cxn modelId="{04799D81-7AA8-4953-94C2-6AD8B89EE537}" type="presOf" srcId="{2B2D55D0-890A-4E2C-B902-75D58765B500}" destId="{88890039-08BE-4565-B7B8-3411FB2A471D}" srcOrd="0" destOrd="0" presId="urn:microsoft.com/office/officeart/2005/8/layout/vList2"/>
    <dgm:cxn modelId="{1B861F47-47D1-47A0-A30B-2052DE52728D}" type="presParOf" srcId="{88890039-08BE-4565-B7B8-3411FB2A471D}" destId="{F6105D79-E1DB-42ED-BB54-91BED2A833C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F62931-B5FF-4BDF-B715-ED5EBFE77077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F525592E-5C94-4AC9-96C8-F7E2A9D22EE9}">
      <dgm:prSet/>
      <dgm:spPr/>
      <dgm:t>
        <a:bodyPr/>
        <a:lstStyle/>
        <a:p>
          <a:pPr algn="ctr" rtl="0"/>
          <a:r>
            <a:rPr lang="tr-TR" dirty="0" smtClean="0"/>
            <a:t>Psikolojik Danışman ve Rehber Öğretmen</a:t>
          </a:r>
        </a:p>
        <a:p>
          <a:pPr algn="ctr" rtl="0"/>
          <a:r>
            <a:rPr lang="tr-TR" dirty="0" smtClean="0"/>
            <a:t>ÜMMÜGÜLSÜM KUŞ</a:t>
          </a:r>
          <a:endParaRPr lang="tr-TR" dirty="0"/>
        </a:p>
      </dgm:t>
    </dgm:pt>
    <dgm:pt modelId="{894C2985-2D43-4553-A292-E5AEDE197EA7}" type="parTrans" cxnId="{B7A02413-F5B7-47C5-946A-FE932EB22334}">
      <dgm:prSet/>
      <dgm:spPr/>
      <dgm:t>
        <a:bodyPr/>
        <a:lstStyle/>
        <a:p>
          <a:endParaRPr lang="tr-TR"/>
        </a:p>
      </dgm:t>
    </dgm:pt>
    <dgm:pt modelId="{E47412D4-643D-4B00-9B26-89EF2ACF5D37}" type="sibTrans" cxnId="{B7A02413-F5B7-47C5-946A-FE932EB22334}">
      <dgm:prSet/>
      <dgm:spPr/>
      <dgm:t>
        <a:bodyPr/>
        <a:lstStyle/>
        <a:p>
          <a:endParaRPr lang="tr-TR"/>
        </a:p>
      </dgm:t>
    </dgm:pt>
    <dgm:pt modelId="{44DCC2C0-14C7-418A-AF4E-7F2AEFDF04AB}" type="pres">
      <dgm:prSet presAssocID="{71F62931-B5FF-4BDF-B715-ED5EBFE7707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181EFA6-7641-4E25-8E3F-FD69C4E72AB0}" type="pres">
      <dgm:prSet presAssocID="{F525592E-5C94-4AC9-96C8-F7E2A9D22EE9}" presName="parentText" presStyleLbl="node1" presStyleIdx="0" presStyleCnt="1" custScaleX="88800" custScaleY="17007" custLinFactNeighborY="2896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7A02413-F5B7-47C5-946A-FE932EB22334}" srcId="{71F62931-B5FF-4BDF-B715-ED5EBFE77077}" destId="{F525592E-5C94-4AC9-96C8-F7E2A9D22EE9}" srcOrd="0" destOrd="0" parTransId="{894C2985-2D43-4553-A292-E5AEDE197EA7}" sibTransId="{E47412D4-643D-4B00-9B26-89EF2ACF5D37}"/>
    <dgm:cxn modelId="{8F23976E-EE2C-4619-96D2-C91D317EA96C}" type="presOf" srcId="{F525592E-5C94-4AC9-96C8-F7E2A9D22EE9}" destId="{5181EFA6-7641-4E25-8E3F-FD69C4E72AB0}" srcOrd="0" destOrd="0" presId="urn:microsoft.com/office/officeart/2005/8/layout/vList2"/>
    <dgm:cxn modelId="{2C7CB13D-4A18-404A-8D46-9547CA133A6C}" type="presOf" srcId="{71F62931-B5FF-4BDF-B715-ED5EBFE77077}" destId="{44DCC2C0-14C7-418A-AF4E-7F2AEFDF04AB}" srcOrd="0" destOrd="0" presId="urn:microsoft.com/office/officeart/2005/8/layout/vList2"/>
    <dgm:cxn modelId="{48C70C0F-3101-428B-9012-D2EC15B620B7}" type="presParOf" srcId="{44DCC2C0-14C7-418A-AF4E-7F2AEFDF04AB}" destId="{5181EFA6-7641-4E25-8E3F-FD69C4E72AB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3881548-DBDB-4BD2-88E9-8EAA75CF8A42}" type="doc">
      <dgm:prSet loTypeId="urn:microsoft.com/office/officeart/2005/8/layout/vList2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tr-TR"/>
        </a:p>
      </dgm:t>
    </dgm:pt>
    <dgm:pt modelId="{E8F2015F-9BB4-464F-8191-DA30DFA7EB65}">
      <dgm:prSet/>
      <dgm:spPr/>
      <dgm:t>
        <a:bodyPr/>
        <a:lstStyle/>
        <a:p>
          <a:pPr rtl="0"/>
          <a:r>
            <a:rPr lang="tr-TR" dirty="0" smtClean="0"/>
            <a:t>Günümüzde maalesef çocukların sosyalleşebilmesi oyun ve arkadaşlık kurması için gerekli alanları olmayışı yada giderek  azalması onların enerjilerini </a:t>
          </a:r>
          <a:r>
            <a:rPr lang="tr-TR" dirty="0" err="1" smtClean="0"/>
            <a:t>kanalize</a:t>
          </a:r>
          <a:r>
            <a:rPr lang="tr-TR" dirty="0" smtClean="0"/>
            <a:t> edememeleri sanal dünyada farklı bir tatmin yolu aramalarına neden olmaktadır</a:t>
          </a:r>
          <a:endParaRPr lang="tr-TR" dirty="0"/>
        </a:p>
      </dgm:t>
    </dgm:pt>
    <dgm:pt modelId="{BEF1335E-A419-4D56-AA62-924C3C453B2B}" type="parTrans" cxnId="{8EB9B6C5-8691-49B4-9B6C-F7A66DED554B}">
      <dgm:prSet/>
      <dgm:spPr/>
      <dgm:t>
        <a:bodyPr/>
        <a:lstStyle/>
        <a:p>
          <a:endParaRPr lang="tr-TR"/>
        </a:p>
      </dgm:t>
    </dgm:pt>
    <dgm:pt modelId="{8E6765DC-0D06-4E32-8F86-270F2C294158}" type="sibTrans" cxnId="{8EB9B6C5-8691-49B4-9B6C-F7A66DED554B}">
      <dgm:prSet/>
      <dgm:spPr/>
      <dgm:t>
        <a:bodyPr/>
        <a:lstStyle/>
        <a:p>
          <a:endParaRPr lang="tr-TR"/>
        </a:p>
      </dgm:t>
    </dgm:pt>
    <dgm:pt modelId="{C6400F09-2FFA-4E46-A8F6-22094B2E3519}" type="pres">
      <dgm:prSet presAssocID="{83881548-DBDB-4BD2-88E9-8EAA75CF8A4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9F96227-8E32-45FE-BA8C-8E427448BDC4}" type="pres">
      <dgm:prSet presAssocID="{E8F2015F-9BB4-464F-8191-DA30DFA7EB65}" presName="parentText" presStyleLbl="node1" presStyleIdx="0" presStyleCnt="1" custLinFactNeighborX="-1624" custLinFactNeighborY="-1483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EB9B6C5-8691-49B4-9B6C-F7A66DED554B}" srcId="{83881548-DBDB-4BD2-88E9-8EAA75CF8A42}" destId="{E8F2015F-9BB4-464F-8191-DA30DFA7EB65}" srcOrd="0" destOrd="0" parTransId="{BEF1335E-A419-4D56-AA62-924C3C453B2B}" sibTransId="{8E6765DC-0D06-4E32-8F86-270F2C294158}"/>
    <dgm:cxn modelId="{59F6DEEB-B6F5-4665-AFF3-C76F19CAD20F}" type="presOf" srcId="{E8F2015F-9BB4-464F-8191-DA30DFA7EB65}" destId="{69F96227-8E32-45FE-BA8C-8E427448BDC4}" srcOrd="0" destOrd="0" presId="urn:microsoft.com/office/officeart/2005/8/layout/vList2"/>
    <dgm:cxn modelId="{DEAB5D71-8118-4A21-8C1B-BE074E32062E}" type="presOf" srcId="{83881548-DBDB-4BD2-88E9-8EAA75CF8A42}" destId="{C6400F09-2FFA-4E46-A8F6-22094B2E3519}" srcOrd="0" destOrd="0" presId="urn:microsoft.com/office/officeart/2005/8/layout/vList2"/>
    <dgm:cxn modelId="{1122F76A-92FA-476E-B074-50AE7329FA42}" type="presParOf" srcId="{C6400F09-2FFA-4E46-A8F6-22094B2E3519}" destId="{69F96227-8E32-45FE-BA8C-8E427448BDC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445ACFFD-D2BF-44BE-82A1-DF8DBEE930EA}" type="doc">
      <dgm:prSet loTypeId="urn:microsoft.com/office/officeart/2005/8/layout/vList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0D5E2D6F-FE33-4E99-AC1A-1E9761125559}">
      <dgm:prSet/>
      <dgm:spPr/>
      <dgm:t>
        <a:bodyPr/>
        <a:lstStyle/>
        <a:p>
          <a:pPr rtl="0"/>
          <a:r>
            <a:rPr lang="tr-TR" dirty="0" smtClean="0"/>
            <a:t>Bağımlılığın Çocuğa verdiği zararlar</a:t>
          </a:r>
          <a:endParaRPr lang="tr-TR" dirty="0"/>
        </a:p>
      </dgm:t>
    </dgm:pt>
    <dgm:pt modelId="{1EAC2C62-A751-4B4E-9032-D17DF3E2737C}" type="parTrans" cxnId="{330FDE85-86F4-43CF-83F2-987D3DA66ACF}">
      <dgm:prSet/>
      <dgm:spPr/>
      <dgm:t>
        <a:bodyPr/>
        <a:lstStyle/>
        <a:p>
          <a:endParaRPr lang="tr-TR"/>
        </a:p>
      </dgm:t>
    </dgm:pt>
    <dgm:pt modelId="{0115673A-8684-45DB-970D-E1ACDC91F164}" type="sibTrans" cxnId="{330FDE85-86F4-43CF-83F2-987D3DA66ACF}">
      <dgm:prSet/>
      <dgm:spPr/>
      <dgm:t>
        <a:bodyPr/>
        <a:lstStyle/>
        <a:p>
          <a:endParaRPr lang="tr-TR"/>
        </a:p>
      </dgm:t>
    </dgm:pt>
    <dgm:pt modelId="{AB5AE0ED-4BDF-4002-BE86-1A9188FCAA35}" type="pres">
      <dgm:prSet presAssocID="{445ACFFD-D2BF-44BE-82A1-DF8DBEE930E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8FB28E8-FCA0-41E4-8432-A5DF1EADA485}" type="pres">
      <dgm:prSet presAssocID="{0D5E2D6F-FE33-4E99-AC1A-1E976112555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140BFAE-5FD1-4226-849D-6E7AADA47335}" type="presOf" srcId="{0D5E2D6F-FE33-4E99-AC1A-1E9761125559}" destId="{08FB28E8-FCA0-41E4-8432-A5DF1EADA485}" srcOrd="0" destOrd="0" presId="urn:microsoft.com/office/officeart/2005/8/layout/vList2"/>
    <dgm:cxn modelId="{330FDE85-86F4-43CF-83F2-987D3DA66ACF}" srcId="{445ACFFD-D2BF-44BE-82A1-DF8DBEE930EA}" destId="{0D5E2D6F-FE33-4E99-AC1A-1E9761125559}" srcOrd="0" destOrd="0" parTransId="{1EAC2C62-A751-4B4E-9032-D17DF3E2737C}" sibTransId="{0115673A-8684-45DB-970D-E1ACDC91F164}"/>
    <dgm:cxn modelId="{8E1EE67A-18BC-437D-86F6-ACDAA12DFCA0}" type="presOf" srcId="{445ACFFD-D2BF-44BE-82A1-DF8DBEE930EA}" destId="{AB5AE0ED-4BDF-4002-BE86-1A9188FCAA35}" srcOrd="0" destOrd="0" presId="urn:microsoft.com/office/officeart/2005/8/layout/vList2"/>
    <dgm:cxn modelId="{F57DD365-7C11-458D-A187-FC55178CC5BC}" type="presParOf" srcId="{AB5AE0ED-4BDF-4002-BE86-1A9188FCAA35}" destId="{08FB28E8-FCA0-41E4-8432-A5DF1EADA48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C0858A1F-A1DD-43C3-BEF0-D861E9C0AAD2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tr-TR"/>
        </a:p>
      </dgm:t>
    </dgm:pt>
    <dgm:pt modelId="{7A868B29-DA54-4142-891C-FDF734FC4F91}">
      <dgm:prSet/>
      <dgm:spPr/>
      <dgm:t>
        <a:bodyPr/>
        <a:lstStyle/>
        <a:p>
          <a:pPr rtl="0"/>
          <a:r>
            <a:rPr lang="tr-TR" dirty="0" smtClean="0"/>
            <a:t>İlk olarak çocuktaki hayal gücünün ve yaratıcılığın olumsuz etkilenmesi..</a:t>
          </a:r>
          <a:endParaRPr lang="tr-TR" dirty="0"/>
        </a:p>
      </dgm:t>
    </dgm:pt>
    <dgm:pt modelId="{5781F6BB-290B-4CF9-84F7-631A0F099CE2}" type="parTrans" cxnId="{54320FC2-9C7F-4511-A68A-386BD9D00733}">
      <dgm:prSet/>
      <dgm:spPr/>
      <dgm:t>
        <a:bodyPr/>
        <a:lstStyle/>
        <a:p>
          <a:endParaRPr lang="tr-TR"/>
        </a:p>
      </dgm:t>
    </dgm:pt>
    <dgm:pt modelId="{845790C6-0DF0-4344-8784-969EF588658C}" type="sibTrans" cxnId="{54320FC2-9C7F-4511-A68A-386BD9D00733}">
      <dgm:prSet/>
      <dgm:spPr/>
      <dgm:t>
        <a:bodyPr/>
        <a:lstStyle/>
        <a:p>
          <a:endParaRPr lang="tr-TR"/>
        </a:p>
      </dgm:t>
    </dgm:pt>
    <dgm:pt modelId="{41F2C544-22A0-4394-85F5-13E994DA9417}">
      <dgm:prSet/>
      <dgm:spPr/>
      <dgm:t>
        <a:bodyPr/>
        <a:lstStyle/>
        <a:p>
          <a:pPr rtl="0"/>
          <a:r>
            <a:rPr lang="tr-TR" dirty="0" smtClean="0"/>
            <a:t>Arkadaşlık kurmada zorlanma ve sosyal ortamlardan kaçınma (Sosyal fobi- Asosyal </a:t>
          </a:r>
          <a:r>
            <a:rPr lang="tr-TR" dirty="0" err="1" smtClean="0"/>
            <a:t>k.b</a:t>
          </a:r>
          <a:r>
            <a:rPr lang="tr-TR" dirty="0" smtClean="0"/>
            <a:t> kadar ilerleyebilir)</a:t>
          </a:r>
          <a:endParaRPr lang="tr-TR" dirty="0"/>
        </a:p>
      </dgm:t>
    </dgm:pt>
    <dgm:pt modelId="{2D5839D7-0F29-48E9-A1D4-BF616A3C64E5}" type="parTrans" cxnId="{DE5D582A-76CF-42A6-8597-E8FCFD5C6824}">
      <dgm:prSet/>
      <dgm:spPr/>
      <dgm:t>
        <a:bodyPr/>
        <a:lstStyle/>
        <a:p>
          <a:endParaRPr lang="tr-TR"/>
        </a:p>
      </dgm:t>
    </dgm:pt>
    <dgm:pt modelId="{F97126AB-1634-479B-98A5-92A1CF0A0B55}" type="sibTrans" cxnId="{DE5D582A-76CF-42A6-8597-E8FCFD5C6824}">
      <dgm:prSet/>
      <dgm:spPr/>
      <dgm:t>
        <a:bodyPr/>
        <a:lstStyle/>
        <a:p>
          <a:endParaRPr lang="tr-TR"/>
        </a:p>
      </dgm:t>
    </dgm:pt>
    <dgm:pt modelId="{A8BC79E2-F0C7-4842-B4B5-B08B8BD626EF}">
      <dgm:prSet/>
      <dgm:spPr/>
      <dgm:t>
        <a:bodyPr/>
        <a:lstStyle/>
        <a:p>
          <a:pPr rtl="0"/>
          <a:r>
            <a:rPr lang="tr-TR" dirty="0" smtClean="0"/>
            <a:t>Kendini rahat ifade edememe (</a:t>
          </a:r>
          <a:r>
            <a:rPr lang="tr-TR" dirty="0" err="1" smtClean="0"/>
            <a:t>teorikde</a:t>
          </a:r>
          <a:r>
            <a:rPr lang="tr-TR" dirty="0" smtClean="0"/>
            <a:t> </a:t>
          </a:r>
          <a:r>
            <a:rPr lang="tr-TR" dirty="0" err="1" smtClean="0"/>
            <a:t>herşeyi</a:t>
          </a:r>
          <a:r>
            <a:rPr lang="tr-TR" dirty="0" smtClean="0"/>
            <a:t> bilen ama soru sorulduğunda saklanan çocuklar)</a:t>
          </a:r>
          <a:endParaRPr lang="tr-TR" dirty="0"/>
        </a:p>
      </dgm:t>
    </dgm:pt>
    <dgm:pt modelId="{B1717684-CE2E-430D-A7A8-659B6E7F80BB}" type="parTrans" cxnId="{0DAEB29B-8A5D-48CE-89AB-35AC613BFD17}">
      <dgm:prSet/>
      <dgm:spPr/>
      <dgm:t>
        <a:bodyPr/>
        <a:lstStyle/>
        <a:p>
          <a:endParaRPr lang="tr-TR"/>
        </a:p>
      </dgm:t>
    </dgm:pt>
    <dgm:pt modelId="{CF1971C2-1559-4797-9E19-A753EB508A55}" type="sibTrans" cxnId="{0DAEB29B-8A5D-48CE-89AB-35AC613BFD17}">
      <dgm:prSet/>
      <dgm:spPr/>
      <dgm:t>
        <a:bodyPr/>
        <a:lstStyle/>
        <a:p>
          <a:endParaRPr lang="tr-TR"/>
        </a:p>
      </dgm:t>
    </dgm:pt>
    <dgm:pt modelId="{CE1C3A9B-B844-450C-86D1-0461D59C8360}" type="pres">
      <dgm:prSet presAssocID="{C0858A1F-A1DD-43C3-BEF0-D861E9C0AAD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E63BD97-3E5E-4122-A93C-D41B3169BAAE}" type="pres">
      <dgm:prSet presAssocID="{7A868B29-DA54-4142-891C-FDF734FC4F9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27B47AE-590D-46C9-93F0-1706F88C2F22}" type="pres">
      <dgm:prSet presAssocID="{845790C6-0DF0-4344-8784-969EF588658C}" presName="spacer" presStyleCnt="0"/>
      <dgm:spPr/>
    </dgm:pt>
    <dgm:pt modelId="{ADC098AB-EB1D-4592-A639-351C07E56742}" type="pres">
      <dgm:prSet presAssocID="{41F2C544-22A0-4394-85F5-13E994DA941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B9AB686-B12D-4E6A-BCEA-16C8D4A657C9}" type="pres">
      <dgm:prSet presAssocID="{F97126AB-1634-479B-98A5-92A1CF0A0B55}" presName="spacer" presStyleCnt="0"/>
      <dgm:spPr/>
    </dgm:pt>
    <dgm:pt modelId="{E8165559-302F-4507-B193-987971A8947C}" type="pres">
      <dgm:prSet presAssocID="{A8BC79E2-F0C7-4842-B4B5-B08B8BD626E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168821B-7E82-4AF8-B2FE-236422F0B40C}" type="presOf" srcId="{41F2C544-22A0-4394-85F5-13E994DA9417}" destId="{ADC098AB-EB1D-4592-A639-351C07E56742}" srcOrd="0" destOrd="0" presId="urn:microsoft.com/office/officeart/2005/8/layout/vList2"/>
    <dgm:cxn modelId="{1CB5EA5B-664B-498A-8965-673168E193B5}" type="presOf" srcId="{A8BC79E2-F0C7-4842-B4B5-B08B8BD626EF}" destId="{E8165559-302F-4507-B193-987971A8947C}" srcOrd="0" destOrd="0" presId="urn:microsoft.com/office/officeart/2005/8/layout/vList2"/>
    <dgm:cxn modelId="{54320FC2-9C7F-4511-A68A-386BD9D00733}" srcId="{C0858A1F-A1DD-43C3-BEF0-D861E9C0AAD2}" destId="{7A868B29-DA54-4142-891C-FDF734FC4F91}" srcOrd="0" destOrd="0" parTransId="{5781F6BB-290B-4CF9-84F7-631A0F099CE2}" sibTransId="{845790C6-0DF0-4344-8784-969EF588658C}"/>
    <dgm:cxn modelId="{0CA68D96-8262-46D5-BBA4-74AEF3EFE45E}" type="presOf" srcId="{C0858A1F-A1DD-43C3-BEF0-D861E9C0AAD2}" destId="{CE1C3A9B-B844-450C-86D1-0461D59C8360}" srcOrd="0" destOrd="0" presId="urn:microsoft.com/office/officeart/2005/8/layout/vList2"/>
    <dgm:cxn modelId="{DE5D582A-76CF-42A6-8597-E8FCFD5C6824}" srcId="{C0858A1F-A1DD-43C3-BEF0-D861E9C0AAD2}" destId="{41F2C544-22A0-4394-85F5-13E994DA9417}" srcOrd="1" destOrd="0" parTransId="{2D5839D7-0F29-48E9-A1D4-BF616A3C64E5}" sibTransId="{F97126AB-1634-479B-98A5-92A1CF0A0B55}"/>
    <dgm:cxn modelId="{0DAEB29B-8A5D-48CE-89AB-35AC613BFD17}" srcId="{C0858A1F-A1DD-43C3-BEF0-D861E9C0AAD2}" destId="{A8BC79E2-F0C7-4842-B4B5-B08B8BD626EF}" srcOrd="2" destOrd="0" parTransId="{B1717684-CE2E-430D-A7A8-659B6E7F80BB}" sibTransId="{CF1971C2-1559-4797-9E19-A753EB508A55}"/>
    <dgm:cxn modelId="{DF8DA261-40B1-4812-A82E-A03FF61CD361}" type="presOf" srcId="{7A868B29-DA54-4142-891C-FDF734FC4F91}" destId="{EE63BD97-3E5E-4122-A93C-D41B3169BAAE}" srcOrd="0" destOrd="0" presId="urn:microsoft.com/office/officeart/2005/8/layout/vList2"/>
    <dgm:cxn modelId="{0EEBF550-F26A-479E-ADE0-B2D90848E33F}" type="presParOf" srcId="{CE1C3A9B-B844-450C-86D1-0461D59C8360}" destId="{EE63BD97-3E5E-4122-A93C-D41B3169BAAE}" srcOrd="0" destOrd="0" presId="urn:microsoft.com/office/officeart/2005/8/layout/vList2"/>
    <dgm:cxn modelId="{A3F88AE8-4FE1-449B-BB03-21D9933E17FD}" type="presParOf" srcId="{CE1C3A9B-B844-450C-86D1-0461D59C8360}" destId="{B27B47AE-590D-46C9-93F0-1706F88C2F22}" srcOrd="1" destOrd="0" presId="urn:microsoft.com/office/officeart/2005/8/layout/vList2"/>
    <dgm:cxn modelId="{C6D8EFB4-ED3D-42CE-97C7-7BDD0C86901C}" type="presParOf" srcId="{CE1C3A9B-B844-450C-86D1-0461D59C8360}" destId="{ADC098AB-EB1D-4592-A639-351C07E56742}" srcOrd="2" destOrd="0" presId="urn:microsoft.com/office/officeart/2005/8/layout/vList2"/>
    <dgm:cxn modelId="{C7E50965-F55E-42CB-8D51-8091175A5728}" type="presParOf" srcId="{CE1C3A9B-B844-450C-86D1-0461D59C8360}" destId="{4B9AB686-B12D-4E6A-BCEA-16C8D4A657C9}" srcOrd="3" destOrd="0" presId="urn:microsoft.com/office/officeart/2005/8/layout/vList2"/>
    <dgm:cxn modelId="{D77ABA74-F6AE-493B-BD03-E54582AD2963}" type="presParOf" srcId="{CE1C3A9B-B844-450C-86D1-0461D59C8360}" destId="{E8165559-302F-4507-B193-987971A8947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12F68DC0-D085-46DA-9F19-F15AA64EB9DF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tr-TR"/>
        </a:p>
      </dgm:t>
    </dgm:pt>
    <dgm:pt modelId="{CB78B8A2-CD86-4140-82F8-B88FA777AB58}">
      <dgm:prSet/>
      <dgm:spPr/>
      <dgm:t>
        <a:bodyPr/>
        <a:lstStyle/>
        <a:p>
          <a:pPr rtl="0"/>
          <a:r>
            <a:rPr lang="tr-TR" dirty="0" smtClean="0"/>
            <a:t>Dikkat dağınıklığı ve </a:t>
          </a:r>
          <a:r>
            <a:rPr lang="tr-TR" dirty="0" err="1" smtClean="0"/>
            <a:t>hiperaktivite</a:t>
          </a:r>
          <a:r>
            <a:rPr lang="tr-TR" dirty="0" smtClean="0"/>
            <a:t> (odaklanamama ve yoğunlaşamama, çabuk sıkılma)</a:t>
          </a:r>
          <a:endParaRPr lang="tr-TR" dirty="0"/>
        </a:p>
      </dgm:t>
    </dgm:pt>
    <dgm:pt modelId="{3BFD8F34-5061-4042-B1AA-0A622B3EE1A6}" type="parTrans" cxnId="{B4C3D16A-9561-4564-8A3B-F3156529FD30}">
      <dgm:prSet/>
      <dgm:spPr/>
      <dgm:t>
        <a:bodyPr/>
        <a:lstStyle/>
        <a:p>
          <a:endParaRPr lang="tr-TR"/>
        </a:p>
      </dgm:t>
    </dgm:pt>
    <dgm:pt modelId="{4A84B6FB-64E4-44A4-B5F0-D67E81CB12F3}" type="sibTrans" cxnId="{B4C3D16A-9561-4564-8A3B-F3156529FD30}">
      <dgm:prSet/>
      <dgm:spPr/>
      <dgm:t>
        <a:bodyPr/>
        <a:lstStyle/>
        <a:p>
          <a:endParaRPr lang="tr-TR"/>
        </a:p>
      </dgm:t>
    </dgm:pt>
    <dgm:pt modelId="{5C86630C-DD4F-4B78-9D0A-7A4DF4695903}">
      <dgm:prSet/>
      <dgm:spPr/>
      <dgm:t>
        <a:bodyPr/>
        <a:lstStyle/>
        <a:p>
          <a:pPr rtl="0"/>
          <a:r>
            <a:rPr lang="tr-TR" dirty="0" smtClean="0"/>
            <a:t>Gerçek dünyayı monoton bulma ve sanal dünyadan kopamama</a:t>
          </a:r>
          <a:endParaRPr lang="tr-TR" dirty="0"/>
        </a:p>
      </dgm:t>
    </dgm:pt>
    <dgm:pt modelId="{2D429E32-C932-4475-8FF5-FF21694DEFFD}" type="parTrans" cxnId="{A3773268-B0AD-4A1D-8616-3BDDDAC2DD7E}">
      <dgm:prSet/>
      <dgm:spPr/>
      <dgm:t>
        <a:bodyPr/>
        <a:lstStyle/>
        <a:p>
          <a:endParaRPr lang="tr-TR"/>
        </a:p>
      </dgm:t>
    </dgm:pt>
    <dgm:pt modelId="{AABD50E6-511C-41B4-B9DA-927806247940}" type="sibTrans" cxnId="{A3773268-B0AD-4A1D-8616-3BDDDAC2DD7E}">
      <dgm:prSet/>
      <dgm:spPr/>
      <dgm:t>
        <a:bodyPr/>
        <a:lstStyle/>
        <a:p>
          <a:endParaRPr lang="tr-TR"/>
        </a:p>
      </dgm:t>
    </dgm:pt>
    <dgm:pt modelId="{FDD7B097-1B54-4D1D-9483-DD2308AB37C4}">
      <dgm:prSet/>
      <dgm:spPr/>
      <dgm:t>
        <a:bodyPr/>
        <a:lstStyle/>
        <a:p>
          <a:pPr rtl="0"/>
          <a:r>
            <a:rPr lang="tr-TR" dirty="0" smtClean="0"/>
            <a:t>Ders çalışma alışkanlığının ve okul başarısının düşmesi</a:t>
          </a:r>
          <a:endParaRPr lang="tr-TR" dirty="0"/>
        </a:p>
      </dgm:t>
    </dgm:pt>
    <dgm:pt modelId="{1A7F4FA4-9671-4FEA-834E-AC3D1A38CCCE}" type="parTrans" cxnId="{E8C5CCB3-7221-49A7-B27C-81D711D6C852}">
      <dgm:prSet/>
      <dgm:spPr/>
      <dgm:t>
        <a:bodyPr/>
        <a:lstStyle/>
        <a:p>
          <a:endParaRPr lang="tr-TR"/>
        </a:p>
      </dgm:t>
    </dgm:pt>
    <dgm:pt modelId="{3DD67A38-249B-4654-A4DB-572E4DCA5AE7}" type="sibTrans" cxnId="{E8C5CCB3-7221-49A7-B27C-81D711D6C852}">
      <dgm:prSet/>
      <dgm:spPr/>
      <dgm:t>
        <a:bodyPr/>
        <a:lstStyle/>
        <a:p>
          <a:endParaRPr lang="tr-TR"/>
        </a:p>
      </dgm:t>
    </dgm:pt>
    <dgm:pt modelId="{C22C5EF2-84A2-406B-9628-31C06EFA5D73}">
      <dgm:prSet/>
      <dgm:spPr/>
      <dgm:t>
        <a:bodyPr/>
        <a:lstStyle/>
        <a:p>
          <a:pPr rtl="0"/>
          <a:r>
            <a:rPr lang="tr-TR" dirty="0" smtClean="0"/>
            <a:t>Özgüven ve empati kurma becerilerinin azalması</a:t>
          </a:r>
          <a:endParaRPr lang="tr-TR" dirty="0"/>
        </a:p>
      </dgm:t>
    </dgm:pt>
    <dgm:pt modelId="{A20CF803-9353-49A3-B81F-4E201B1BBE46}" type="parTrans" cxnId="{CA4588FF-2819-47FD-981B-D6279B7E02BA}">
      <dgm:prSet/>
      <dgm:spPr/>
      <dgm:t>
        <a:bodyPr/>
        <a:lstStyle/>
        <a:p>
          <a:endParaRPr lang="tr-TR"/>
        </a:p>
      </dgm:t>
    </dgm:pt>
    <dgm:pt modelId="{0F10F361-A385-4278-915F-D4F3EE312AF3}" type="sibTrans" cxnId="{CA4588FF-2819-47FD-981B-D6279B7E02BA}">
      <dgm:prSet/>
      <dgm:spPr/>
      <dgm:t>
        <a:bodyPr/>
        <a:lstStyle/>
        <a:p>
          <a:endParaRPr lang="tr-TR"/>
        </a:p>
      </dgm:t>
    </dgm:pt>
    <dgm:pt modelId="{6046DB0E-2C7E-4473-AF15-70847BD7ACE6}" type="pres">
      <dgm:prSet presAssocID="{12F68DC0-D085-46DA-9F19-F15AA64EB9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2F1DE4D-2F20-4168-9273-22F37766A564}" type="pres">
      <dgm:prSet presAssocID="{CB78B8A2-CD86-4140-82F8-B88FA777AB5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4770478-1ECB-4B1C-92D9-15EA29593A3A}" type="pres">
      <dgm:prSet presAssocID="{4A84B6FB-64E4-44A4-B5F0-D67E81CB12F3}" presName="spacer" presStyleCnt="0"/>
      <dgm:spPr/>
    </dgm:pt>
    <dgm:pt modelId="{963A4822-11F5-4A59-895E-3DC61C3F049B}" type="pres">
      <dgm:prSet presAssocID="{5C86630C-DD4F-4B78-9D0A-7A4DF469590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C084FC1-75D2-4C5E-A41D-24DD2088CE26}" type="pres">
      <dgm:prSet presAssocID="{AABD50E6-511C-41B4-B9DA-927806247940}" presName="spacer" presStyleCnt="0"/>
      <dgm:spPr/>
    </dgm:pt>
    <dgm:pt modelId="{A62E717F-C271-453D-B41C-54F7BBA96558}" type="pres">
      <dgm:prSet presAssocID="{FDD7B097-1B54-4D1D-9483-DD2308AB37C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B7B0B15-64D2-45F5-AFF9-709B5C3D3504}" type="pres">
      <dgm:prSet presAssocID="{3DD67A38-249B-4654-A4DB-572E4DCA5AE7}" presName="spacer" presStyleCnt="0"/>
      <dgm:spPr/>
    </dgm:pt>
    <dgm:pt modelId="{2AFC5354-7919-45DD-9DB6-DA1A4CBEF7C5}" type="pres">
      <dgm:prSet presAssocID="{C22C5EF2-84A2-406B-9628-31C06EFA5D7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9BAE982-1748-4525-8D66-71AC0A1381FD}" type="presOf" srcId="{FDD7B097-1B54-4D1D-9483-DD2308AB37C4}" destId="{A62E717F-C271-453D-B41C-54F7BBA96558}" srcOrd="0" destOrd="0" presId="urn:microsoft.com/office/officeart/2005/8/layout/vList2"/>
    <dgm:cxn modelId="{2CE14FF2-724A-4F99-9969-C87459420FC0}" type="presOf" srcId="{CB78B8A2-CD86-4140-82F8-B88FA777AB58}" destId="{62F1DE4D-2F20-4168-9273-22F37766A564}" srcOrd="0" destOrd="0" presId="urn:microsoft.com/office/officeart/2005/8/layout/vList2"/>
    <dgm:cxn modelId="{CA4588FF-2819-47FD-981B-D6279B7E02BA}" srcId="{12F68DC0-D085-46DA-9F19-F15AA64EB9DF}" destId="{C22C5EF2-84A2-406B-9628-31C06EFA5D73}" srcOrd="3" destOrd="0" parTransId="{A20CF803-9353-49A3-B81F-4E201B1BBE46}" sibTransId="{0F10F361-A385-4278-915F-D4F3EE312AF3}"/>
    <dgm:cxn modelId="{77591456-F029-4FDF-840E-B9B63131F2E8}" type="presOf" srcId="{12F68DC0-D085-46DA-9F19-F15AA64EB9DF}" destId="{6046DB0E-2C7E-4473-AF15-70847BD7ACE6}" srcOrd="0" destOrd="0" presId="urn:microsoft.com/office/officeart/2005/8/layout/vList2"/>
    <dgm:cxn modelId="{1882099C-62F7-4D11-AFB2-CE87F97740A6}" type="presOf" srcId="{C22C5EF2-84A2-406B-9628-31C06EFA5D73}" destId="{2AFC5354-7919-45DD-9DB6-DA1A4CBEF7C5}" srcOrd="0" destOrd="0" presId="urn:microsoft.com/office/officeart/2005/8/layout/vList2"/>
    <dgm:cxn modelId="{22567B0B-EE66-4362-B7F4-2D664EC84AAC}" type="presOf" srcId="{5C86630C-DD4F-4B78-9D0A-7A4DF4695903}" destId="{963A4822-11F5-4A59-895E-3DC61C3F049B}" srcOrd="0" destOrd="0" presId="urn:microsoft.com/office/officeart/2005/8/layout/vList2"/>
    <dgm:cxn modelId="{E8C5CCB3-7221-49A7-B27C-81D711D6C852}" srcId="{12F68DC0-D085-46DA-9F19-F15AA64EB9DF}" destId="{FDD7B097-1B54-4D1D-9483-DD2308AB37C4}" srcOrd="2" destOrd="0" parTransId="{1A7F4FA4-9671-4FEA-834E-AC3D1A38CCCE}" sibTransId="{3DD67A38-249B-4654-A4DB-572E4DCA5AE7}"/>
    <dgm:cxn modelId="{B4C3D16A-9561-4564-8A3B-F3156529FD30}" srcId="{12F68DC0-D085-46DA-9F19-F15AA64EB9DF}" destId="{CB78B8A2-CD86-4140-82F8-B88FA777AB58}" srcOrd="0" destOrd="0" parTransId="{3BFD8F34-5061-4042-B1AA-0A622B3EE1A6}" sibTransId="{4A84B6FB-64E4-44A4-B5F0-D67E81CB12F3}"/>
    <dgm:cxn modelId="{A3773268-B0AD-4A1D-8616-3BDDDAC2DD7E}" srcId="{12F68DC0-D085-46DA-9F19-F15AA64EB9DF}" destId="{5C86630C-DD4F-4B78-9D0A-7A4DF4695903}" srcOrd="1" destOrd="0" parTransId="{2D429E32-C932-4475-8FF5-FF21694DEFFD}" sibTransId="{AABD50E6-511C-41B4-B9DA-927806247940}"/>
    <dgm:cxn modelId="{70BCFB33-CCE6-45C4-9D13-2B2FC893D50E}" type="presParOf" srcId="{6046DB0E-2C7E-4473-AF15-70847BD7ACE6}" destId="{62F1DE4D-2F20-4168-9273-22F37766A564}" srcOrd="0" destOrd="0" presId="urn:microsoft.com/office/officeart/2005/8/layout/vList2"/>
    <dgm:cxn modelId="{4120D7E4-368B-46B8-95D8-F6EF2A79CBFB}" type="presParOf" srcId="{6046DB0E-2C7E-4473-AF15-70847BD7ACE6}" destId="{F4770478-1ECB-4B1C-92D9-15EA29593A3A}" srcOrd="1" destOrd="0" presId="urn:microsoft.com/office/officeart/2005/8/layout/vList2"/>
    <dgm:cxn modelId="{7F3ADE4E-9A55-425C-B71F-A8FED4C71F49}" type="presParOf" srcId="{6046DB0E-2C7E-4473-AF15-70847BD7ACE6}" destId="{963A4822-11F5-4A59-895E-3DC61C3F049B}" srcOrd="2" destOrd="0" presId="urn:microsoft.com/office/officeart/2005/8/layout/vList2"/>
    <dgm:cxn modelId="{404EA522-F848-4368-B888-DECE5E01A791}" type="presParOf" srcId="{6046DB0E-2C7E-4473-AF15-70847BD7ACE6}" destId="{AC084FC1-75D2-4C5E-A41D-24DD2088CE26}" srcOrd="3" destOrd="0" presId="urn:microsoft.com/office/officeart/2005/8/layout/vList2"/>
    <dgm:cxn modelId="{ADD47DE7-EAC7-4A45-94FA-17947D7CCAFF}" type="presParOf" srcId="{6046DB0E-2C7E-4473-AF15-70847BD7ACE6}" destId="{A62E717F-C271-453D-B41C-54F7BBA96558}" srcOrd="4" destOrd="0" presId="urn:microsoft.com/office/officeart/2005/8/layout/vList2"/>
    <dgm:cxn modelId="{26C987B0-DCB6-4C67-B0D7-BB4BF358556A}" type="presParOf" srcId="{6046DB0E-2C7E-4473-AF15-70847BD7ACE6}" destId="{BB7B0B15-64D2-45F5-AFF9-709B5C3D3504}" srcOrd="5" destOrd="0" presId="urn:microsoft.com/office/officeart/2005/8/layout/vList2"/>
    <dgm:cxn modelId="{53AC534A-01E8-4ED6-A948-5BFBC98BC387}" type="presParOf" srcId="{6046DB0E-2C7E-4473-AF15-70847BD7ACE6}" destId="{2AFC5354-7919-45DD-9DB6-DA1A4CBEF7C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BC09E55C-38C7-4D9C-86E2-9E9251F42049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tr-TR"/>
        </a:p>
      </dgm:t>
    </dgm:pt>
    <dgm:pt modelId="{AF4A1BBC-0D38-4735-9237-EE036DE0493D}">
      <dgm:prSet/>
      <dgm:spPr/>
      <dgm:t>
        <a:bodyPr/>
        <a:lstStyle/>
        <a:p>
          <a:pPr rtl="0"/>
          <a:r>
            <a:rPr lang="tr-TR" smtClean="0"/>
            <a:t>Fiziksel gelişimini ve ince motor ( küçük kas parmak becerileri) gelişimini yavaşlatabilir</a:t>
          </a:r>
          <a:endParaRPr lang="tr-TR"/>
        </a:p>
      </dgm:t>
    </dgm:pt>
    <dgm:pt modelId="{555129F8-30D3-4FD4-A7E2-096305699374}" type="parTrans" cxnId="{15773CE7-2483-4EA3-9CCD-45C61792F5B8}">
      <dgm:prSet/>
      <dgm:spPr/>
      <dgm:t>
        <a:bodyPr/>
        <a:lstStyle/>
        <a:p>
          <a:endParaRPr lang="tr-TR"/>
        </a:p>
      </dgm:t>
    </dgm:pt>
    <dgm:pt modelId="{06CB3367-C7E9-43FC-AEF2-7A255398D0D8}" type="sibTrans" cxnId="{15773CE7-2483-4EA3-9CCD-45C61792F5B8}">
      <dgm:prSet/>
      <dgm:spPr/>
      <dgm:t>
        <a:bodyPr/>
        <a:lstStyle/>
        <a:p>
          <a:endParaRPr lang="tr-TR"/>
        </a:p>
      </dgm:t>
    </dgm:pt>
    <dgm:pt modelId="{3CD5C930-ED9E-4B6C-B207-1F9EC94F6A97}">
      <dgm:prSet/>
      <dgm:spPr/>
      <dgm:t>
        <a:bodyPr/>
        <a:lstStyle/>
        <a:p>
          <a:pPr rtl="0"/>
          <a:r>
            <a:rPr lang="tr-TR" dirty="0" smtClean="0"/>
            <a:t>Beden duruşunda bozukluk, göz ve görme problemleri</a:t>
          </a:r>
          <a:endParaRPr lang="tr-TR" dirty="0"/>
        </a:p>
      </dgm:t>
    </dgm:pt>
    <dgm:pt modelId="{FF8C25DC-1B45-4E4B-8C2B-BAC51FC687E7}" type="parTrans" cxnId="{B121D22A-911D-44C1-8AB6-0C78E1EB91F0}">
      <dgm:prSet/>
      <dgm:spPr/>
      <dgm:t>
        <a:bodyPr/>
        <a:lstStyle/>
        <a:p>
          <a:endParaRPr lang="tr-TR"/>
        </a:p>
      </dgm:t>
    </dgm:pt>
    <dgm:pt modelId="{4E6A4554-50E9-402E-9FE9-D339F858F6BA}" type="sibTrans" cxnId="{B121D22A-911D-44C1-8AB6-0C78E1EB91F0}">
      <dgm:prSet/>
      <dgm:spPr/>
      <dgm:t>
        <a:bodyPr/>
        <a:lstStyle/>
        <a:p>
          <a:endParaRPr lang="tr-TR"/>
        </a:p>
      </dgm:t>
    </dgm:pt>
    <dgm:pt modelId="{A3C232DC-4035-4323-8AF9-9B56FE24F33A}">
      <dgm:prSet/>
      <dgm:spPr/>
      <dgm:t>
        <a:bodyPr/>
        <a:lstStyle/>
        <a:p>
          <a:pPr rtl="0"/>
          <a:r>
            <a:rPr lang="tr-TR" smtClean="0"/>
            <a:t>Halsizlik ,yorgunluk ,uykusuzluk</a:t>
          </a:r>
          <a:endParaRPr lang="tr-TR"/>
        </a:p>
      </dgm:t>
    </dgm:pt>
    <dgm:pt modelId="{F15AD4BB-BFD6-464B-B7A8-8D6D2218AA02}" type="parTrans" cxnId="{1AE04F73-E991-43F3-B3FD-1E8C8BCF8765}">
      <dgm:prSet/>
      <dgm:spPr/>
      <dgm:t>
        <a:bodyPr/>
        <a:lstStyle/>
        <a:p>
          <a:endParaRPr lang="tr-TR"/>
        </a:p>
      </dgm:t>
    </dgm:pt>
    <dgm:pt modelId="{EB9F0DB7-027B-4664-ACB6-9F549B6FA313}" type="sibTrans" cxnId="{1AE04F73-E991-43F3-B3FD-1E8C8BCF8765}">
      <dgm:prSet/>
      <dgm:spPr/>
      <dgm:t>
        <a:bodyPr/>
        <a:lstStyle/>
        <a:p>
          <a:endParaRPr lang="tr-TR"/>
        </a:p>
      </dgm:t>
    </dgm:pt>
    <dgm:pt modelId="{C55154A9-D569-4E98-A830-8BCF488DE3FC}">
      <dgm:prSet/>
      <dgm:spPr/>
      <dgm:t>
        <a:bodyPr/>
        <a:lstStyle/>
        <a:p>
          <a:pPr rtl="0"/>
          <a:r>
            <a:rPr lang="tr-TR" smtClean="0"/>
            <a:t>Yeme problemleri (obezite veya aşırı iştahsızlık)</a:t>
          </a:r>
          <a:endParaRPr lang="tr-TR"/>
        </a:p>
      </dgm:t>
    </dgm:pt>
    <dgm:pt modelId="{1C8281AC-B8E9-4EF9-95B5-E7FE921937CD}" type="parTrans" cxnId="{6D829F91-5134-48B0-8D8C-458D8CA6E789}">
      <dgm:prSet/>
      <dgm:spPr/>
      <dgm:t>
        <a:bodyPr/>
        <a:lstStyle/>
        <a:p>
          <a:endParaRPr lang="tr-TR"/>
        </a:p>
      </dgm:t>
    </dgm:pt>
    <dgm:pt modelId="{ADACFE19-6C6A-4638-B569-1579913F175C}" type="sibTrans" cxnId="{6D829F91-5134-48B0-8D8C-458D8CA6E789}">
      <dgm:prSet/>
      <dgm:spPr/>
      <dgm:t>
        <a:bodyPr/>
        <a:lstStyle/>
        <a:p>
          <a:endParaRPr lang="tr-TR"/>
        </a:p>
      </dgm:t>
    </dgm:pt>
    <dgm:pt modelId="{D49458CD-7EE9-4D6F-808D-27109688FBB2}" type="pres">
      <dgm:prSet presAssocID="{BC09E55C-38C7-4D9C-86E2-9E9251F420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DADB75B-274E-48FA-9D12-E7765E0B9E8A}" type="pres">
      <dgm:prSet presAssocID="{AF4A1BBC-0D38-4735-9237-EE036DE0493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5177A0D-5D02-4DD9-9A09-1A02A6FCF032}" type="pres">
      <dgm:prSet presAssocID="{06CB3367-C7E9-43FC-AEF2-7A255398D0D8}" presName="spacer" presStyleCnt="0"/>
      <dgm:spPr/>
    </dgm:pt>
    <dgm:pt modelId="{4451ECBB-693C-41AC-AF68-25B76671F298}" type="pres">
      <dgm:prSet presAssocID="{3CD5C930-ED9E-4B6C-B207-1F9EC94F6A9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5F8BB57-423D-4FD9-9778-554B5341907B}" type="pres">
      <dgm:prSet presAssocID="{4E6A4554-50E9-402E-9FE9-D339F858F6BA}" presName="spacer" presStyleCnt="0"/>
      <dgm:spPr/>
    </dgm:pt>
    <dgm:pt modelId="{F5ED86D0-9018-486D-818B-32014D26A147}" type="pres">
      <dgm:prSet presAssocID="{A3C232DC-4035-4323-8AF9-9B56FE24F33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51A402F-8CE0-4C45-AA73-02D7B44F6063}" type="pres">
      <dgm:prSet presAssocID="{EB9F0DB7-027B-4664-ACB6-9F549B6FA313}" presName="spacer" presStyleCnt="0"/>
      <dgm:spPr/>
    </dgm:pt>
    <dgm:pt modelId="{3A1C1E5D-4E07-47F0-BAFE-5D8E704AA8BA}" type="pres">
      <dgm:prSet presAssocID="{C55154A9-D569-4E98-A830-8BCF488DE3F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AE04F73-E991-43F3-B3FD-1E8C8BCF8765}" srcId="{BC09E55C-38C7-4D9C-86E2-9E9251F42049}" destId="{A3C232DC-4035-4323-8AF9-9B56FE24F33A}" srcOrd="2" destOrd="0" parTransId="{F15AD4BB-BFD6-464B-B7A8-8D6D2218AA02}" sibTransId="{EB9F0DB7-027B-4664-ACB6-9F549B6FA313}"/>
    <dgm:cxn modelId="{7D7BCD73-C603-4FA0-A945-7763D8310CA7}" type="presOf" srcId="{A3C232DC-4035-4323-8AF9-9B56FE24F33A}" destId="{F5ED86D0-9018-486D-818B-32014D26A147}" srcOrd="0" destOrd="0" presId="urn:microsoft.com/office/officeart/2005/8/layout/vList2"/>
    <dgm:cxn modelId="{B121D22A-911D-44C1-8AB6-0C78E1EB91F0}" srcId="{BC09E55C-38C7-4D9C-86E2-9E9251F42049}" destId="{3CD5C930-ED9E-4B6C-B207-1F9EC94F6A97}" srcOrd="1" destOrd="0" parTransId="{FF8C25DC-1B45-4E4B-8C2B-BAC51FC687E7}" sibTransId="{4E6A4554-50E9-402E-9FE9-D339F858F6BA}"/>
    <dgm:cxn modelId="{656D5FBF-F8B4-4749-94DA-E0B0C1ABD9AC}" type="presOf" srcId="{BC09E55C-38C7-4D9C-86E2-9E9251F42049}" destId="{D49458CD-7EE9-4D6F-808D-27109688FBB2}" srcOrd="0" destOrd="0" presId="urn:microsoft.com/office/officeart/2005/8/layout/vList2"/>
    <dgm:cxn modelId="{7C61916A-3CD5-406D-8D13-A8CF53F2E2FE}" type="presOf" srcId="{C55154A9-D569-4E98-A830-8BCF488DE3FC}" destId="{3A1C1E5D-4E07-47F0-BAFE-5D8E704AA8BA}" srcOrd="0" destOrd="0" presId="urn:microsoft.com/office/officeart/2005/8/layout/vList2"/>
    <dgm:cxn modelId="{15773CE7-2483-4EA3-9CCD-45C61792F5B8}" srcId="{BC09E55C-38C7-4D9C-86E2-9E9251F42049}" destId="{AF4A1BBC-0D38-4735-9237-EE036DE0493D}" srcOrd="0" destOrd="0" parTransId="{555129F8-30D3-4FD4-A7E2-096305699374}" sibTransId="{06CB3367-C7E9-43FC-AEF2-7A255398D0D8}"/>
    <dgm:cxn modelId="{D4C8969A-E8FE-4D2E-859F-F763B3802C50}" type="presOf" srcId="{3CD5C930-ED9E-4B6C-B207-1F9EC94F6A97}" destId="{4451ECBB-693C-41AC-AF68-25B76671F298}" srcOrd="0" destOrd="0" presId="urn:microsoft.com/office/officeart/2005/8/layout/vList2"/>
    <dgm:cxn modelId="{F2ADB633-6742-4D60-AB35-49B52E5D0B35}" type="presOf" srcId="{AF4A1BBC-0D38-4735-9237-EE036DE0493D}" destId="{2DADB75B-274E-48FA-9D12-E7765E0B9E8A}" srcOrd="0" destOrd="0" presId="urn:microsoft.com/office/officeart/2005/8/layout/vList2"/>
    <dgm:cxn modelId="{6D829F91-5134-48B0-8D8C-458D8CA6E789}" srcId="{BC09E55C-38C7-4D9C-86E2-9E9251F42049}" destId="{C55154A9-D569-4E98-A830-8BCF488DE3FC}" srcOrd="3" destOrd="0" parTransId="{1C8281AC-B8E9-4EF9-95B5-E7FE921937CD}" sibTransId="{ADACFE19-6C6A-4638-B569-1579913F175C}"/>
    <dgm:cxn modelId="{18D140DB-928D-4E26-9391-793C9E3CEE18}" type="presParOf" srcId="{D49458CD-7EE9-4D6F-808D-27109688FBB2}" destId="{2DADB75B-274E-48FA-9D12-E7765E0B9E8A}" srcOrd="0" destOrd="0" presId="urn:microsoft.com/office/officeart/2005/8/layout/vList2"/>
    <dgm:cxn modelId="{15D92BA6-FE89-4133-9D66-B938DE8BAD51}" type="presParOf" srcId="{D49458CD-7EE9-4D6F-808D-27109688FBB2}" destId="{65177A0D-5D02-4DD9-9A09-1A02A6FCF032}" srcOrd="1" destOrd="0" presId="urn:microsoft.com/office/officeart/2005/8/layout/vList2"/>
    <dgm:cxn modelId="{35A2A42F-2D92-4173-8088-4F5F0C04994F}" type="presParOf" srcId="{D49458CD-7EE9-4D6F-808D-27109688FBB2}" destId="{4451ECBB-693C-41AC-AF68-25B76671F298}" srcOrd="2" destOrd="0" presId="urn:microsoft.com/office/officeart/2005/8/layout/vList2"/>
    <dgm:cxn modelId="{FD6C2C77-483C-4675-9C3A-DB1BCC7EE9DA}" type="presParOf" srcId="{D49458CD-7EE9-4D6F-808D-27109688FBB2}" destId="{A5F8BB57-423D-4FD9-9778-554B5341907B}" srcOrd="3" destOrd="0" presId="urn:microsoft.com/office/officeart/2005/8/layout/vList2"/>
    <dgm:cxn modelId="{25EC9F26-ACCE-4F51-A9F9-E20E262BA474}" type="presParOf" srcId="{D49458CD-7EE9-4D6F-808D-27109688FBB2}" destId="{F5ED86D0-9018-486D-818B-32014D26A147}" srcOrd="4" destOrd="0" presId="urn:microsoft.com/office/officeart/2005/8/layout/vList2"/>
    <dgm:cxn modelId="{CC9DE171-EEED-4752-84AD-59713F3D1CEA}" type="presParOf" srcId="{D49458CD-7EE9-4D6F-808D-27109688FBB2}" destId="{451A402F-8CE0-4C45-AA73-02D7B44F6063}" srcOrd="5" destOrd="0" presId="urn:microsoft.com/office/officeart/2005/8/layout/vList2"/>
    <dgm:cxn modelId="{7C3314CE-25E6-42E9-A473-E4ED039E59FB}" type="presParOf" srcId="{D49458CD-7EE9-4D6F-808D-27109688FBB2}" destId="{3A1C1E5D-4E07-47F0-BAFE-5D8E704AA8B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445ACFFD-D2BF-44BE-82A1-DF8DBEE930E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0D5E2D6F-FE33-4E99-AC1A-1E9761125559}">
      <dgm:prSet/>
      <dgm:spPr/>
      <dgm:t>
        <a:bodyPr/>
        <a:lstStyle/>
        <a:p>
          <a:pPr rtl="0"/>
          <a:r>
            <a:rPr lang="tr-TR" dirty="0" smtClean="0"/>
            <a:t>Bağımlılığın Çocuğa verdiği zararlar</a:t>
          </a:r>
          <a:endParaRPr lang="tr-TR" dirty="0"/>
        </a:p>
      </dgm:t>
    </dgm:pt>
    <dgm:pt modelId="{1EAC2C62-A751-4B4E-9032-D17DF3E2737C}" type="parTrans" cxnId="{330FDE85-86F4-43CF-83F2-987D3DA66ACF}">
      <dgm:prSet/>
      <dgm:spPr/>
      <dgm:t>
        <a:bodyPr/>
        <a:lstStyle/>
        <a:p>
          <a:endParaRPr lang="tr-TR"/>
        </a:p>
      </dgm:t>
    </dgm:pt>
    <dgm:pt modelId="{0115673A-8684-45DB-970D-E1ACDC91F164}" type="sibTrans" cxnId="{330FDE85-86F4-43CF-83F2-987D3DA66ACF}">
      <dgm:prSet/>
      <dgm:spPr/>
      <dgm:t>
        <a:bodyPr/>
        <a:lstStyle/>
        <a:p>
          <a:endParaRPr lang="tr-TR"/>
        </a:p>
      </dgm:t>
    </dgm:pt>
    <dgm:pt modelId="{AB5AE0ED-4BDF-4002-BE86-1A9188FCAA35}" type="pres">
      <dgm:prSet presAssocID="{445ACFFD-D2BF-44BE-82A1-DF8DBEE930E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8FB28E8-FCA0-41E4-8432-A5DF1EADA485}" type="pres">
      <dgm:prSet presAssocID="{0D5E2D6F-FE33-4E99-AC1A-1E976112555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30FDE85-86F4-43CF-83F2-987D3DA66ACF}" srcId="{445ACFFD-D2BF-44BE-82A1-DF8DBEE930EA}" destId="{0D5E2D6F-FE33-4E99-AC1A-1E9761125559}" srcOrd="0" destOrd="0" parTransId="{1EAC2C62-A751-4B4E-9032-D17DF3E2737C}" sibTransId="{0115673A-8684-45DB-970D-E1ACDC91F164}"/>
    <dgm:cxn modelId="{9274E7B3-A7DE-43DD-8628-AD6A743BFD32}" type="presOf" srcId="{0D5E2D6F-FE33-4E99-AC1A-1E9761125559}" destId="{08FB28E8-FCA0-41E4-8432-A5DF1EADA485}" srcOrd="0" destOrd="0" presId="urn:microsoft.com/office/officeart/2005/8/layout/vList2"/>
    <dgm:cxn modelId="{3811A159-D979-4DF9-94C7-E7C16AE006B1}" type="presOf" srcId="{445ACFFD-D2BF-44BE-82A1-DF8DBEE930EA}" destId="{AB5AE0ED-4BDF-4002-BE86-1A9188FCAA35}" srcOrd="0" destOrd="0" presId="urn:microsoft.com/office/officeart/2005/8/layout/vList2"/>
    <dgm:cxn modelId="{6A741614-07CF-4688-98FE-A1BDCCE1E8D2}" type="presParOf" srcId="{AB5AE0ED-4BDF-4002-BE86-1A9188FCAA35}" destId="{08FB28E8-FCA0-41E4-8432-A5DF1EADA48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AEAFD3CE-C3EA-471C-85FB-4C427173A7D7}" type="doc">
      <dgm:prSet loTypeId="urn:microsoft.com/office/officeart/2005/8/layout/vList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B1FF2FFF-6538-45A4-AB49-2B8C550CCFFD}">
      <dgm:prSet/>
      <dgm:spPr/>
      <dgm:t>
        <a:bodyPr/>
        <a:lstStyle/>
        <a:p>
          <a:pPr rtl="0"/>
          <a:r>
            <a:rPr lang="tr-TR" dirty="0" smtClean="0"/>
            <a:t>- Kalk artık şu televizyonun başından!</a:t>
          </a:r>
          <a:br>
            <a:rPr lang="tr-TR" dirty="0" smtClean="0"/>
          </a:br>
          <a:r>
            <a:rPr lang="tr-TR" dirty="0" smtClean="0"/>
            <a:t>- Bu kadar bilgisayar yeter!</a:t>
          </a:r>
          <a:br>
            <a:rPr lang="tr-TR" dirty="0" smtClean="0"/>
          </a:br>
          <a:r>
            <a:rPr lang="tr-TR" dirty="0" smtClean="0"/>
            <a:t>- Saatlerdir tabletle oynuyorsun!</a:t>
          </a:r>
          <a:br>
            <a:rPr lang="tr-TR" dirty="0" smtClean="0"/>
          </a:br>
          <a:r>
            <a:rPr lang="tr-TR" dirty="0" smtClean="0"/>
            <a:t>- Şu telefonla oynamayı bırak artık!... </a:t>
          </a:r>
        </a:p>
        <a:p>
          <a:pPr rtl="0"/>
          <a:r>
            <a:rPr lang="tr-TR" dirty="0" smtClean="0"/>
            <a:t>Bu cümleler siz de tanıdık geliyor mu?</a:t>
          </a:r>
          <a:endParaRPr lang="tr-TR" dirty="0"/>
        </a:p>
      </dgm:t>
    </dgm:pt>
    <dgm:pt modelId="{5AF84397-08D6-4852-8F1D-527719705726}" type="parTrans" cxnId="{A04FF06B-5634-49F3-8D22-3D0A89525372}">
      <dgm:prSet/>
      <dgm:spPr/>
      <dgm:t>
        <a:bodyPr/>
        <a:lstStyle/>
        <a:p>
          <a:endParaRPr lang="tr-TR"/>
        </a:p>
      </dgm:t>
    </dgm:pt>
    <dgm:pt modelId="{155D053B-0F37-4CB3-90A3-0455A73C4F25}" type="sibTrans" cxnId="{A04FF06B-5634-49F3-8D22-3D0A89525372}">
      <dgm:prSet/>
      <dgm:spPr/>
      <dgm:t>
        <a:bodyPr/>
        <a:lstStyle/>
        <a:p>
          <a:endParaRPr lang="tr-TR"/>
        </a:p>
      </dgm:t>
    </dgm:pt>
    <dgm:pt modelId="{2A1F9E45-71BC-4FCF-9E71-6F08A9994CC2}" type="pres">
      <dgm:prSet presAssocID="{AEAFD3CE-C3EA-471C-85FB-4C427173A7D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5D47C01-5D2B-4331-9C2F-BA31F805DCD0}" type="pres">
      <dgm:prSet presAssocID="{B1FF2FFF-6538-45A4-AB49-2B8C550CCFFD}" presName="parentText" presStyleLbl="node1" presStyleIdx="0" presStyleCnt="1" custLinFactNeighborX="-22" custLinFactNeighborY="27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D73C031-CE36-46B3-9382-53E7CBCF5499}" type="presOf" srcId="{B1FF2FFF-6538-45A4-AB49-2B8C550CCFFD}" destId="{75D47C01-5D2B-4331-9C2F-BA31F805DCD0}" srcOrd="0" destOrd="0" presId="urn:microsoft.com/office/officeart/2005/8/layout/vList2"/>
    <dgm:cxn modelId="{A04FF06B-5634-49F3-8D22-3D0A89525372}" srcId="{AEAFD3CE-C3EA-471C-85FB-4C427173A7D7}" destId="{B1FF2FFF-6538-45A4-AB49-2B8C550CCFFD}" srcOrd="0" destOrd="0" parTransId="{5AF84397-08D6-4852-8F1D-527719705726}" sibTransId="{155D053B-0F37-4CB3-90A3-0455A73C4F25}"/>
    <dgm:cxn modelId="{56D44439-7055-450B-AD6E-E7C486223F9B}" type="presOf" srcId="{AEAFD3CE-C3EA-471C-85FB-4C427173A7D7}" destId="{2A1F9E45-71BC-4FCF-9E71-6F08A9994CC2}" srcOrd="0" destOrd="0" presId="urn:microsoft.com/office/officeart/2005/8/layout/vList2"/>
    <dgm:cxn modelId="{32EC876D-18A5-4CD2-84AD-2D138177F1E9}" type="presParOf" srcId="{2A1F9E45-71BC-4FCF-9E71-6F08A9994CC2}" destId="{75D47C01-5D2B-4331-9C2F-BA31F805DCD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C9CCB13D-B84C-465A-AB4C-6CB6D6605A3F}" type="doc">
      <dgm:prSet loTypeId="urn:microsoft.com/office/officeart/2005/8/layout/vList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37A1F589-51BB-41C5-81DD-A535ED8E402F}">
      <dgm:prSet/>
      <dgm:spPr/>
      <dgm:t>
        <a:bodyPr/>
        <a:lstStyle/>
        <a:p>
          <a:pPr algn="ctr" rtl="0"/>
          <a:r>
            <a:rPr lang="tr-TR" dirty="0" smtClean="0"/>
            <a:t>BUNLARI SÖYLEMEYİN..</a:t>
          </a:r>
          <a:endParaRPr lang="tr-TR" dirty="0"/>
        </a:p>
      </dgm:t>
    </dgm:pt>
    <dgm:pt modelId="{CCA1916D-0B35-42F3-BBB1-1AA4FA3C6C3A}" type="parTrans" cxnId="{5B4711FC-BF55-4E0B-9BFE-2696AFF673FE}">
      <dgm:prSet/>
      <dgm:spPr/>
      <dgm:t>
        <a:bodyPr/>
        <a:lstStyle/>
        <a:p>
          <a:endParaRPr lang="tr-TR"/>
        </a:p>
      </dgm:t>
    </dgm:pt>
    <dgm:pt modelId="{AFED5564-35FC-4707-8DFB-4B546B777526}" type="sibTrans" cxnId="{5B4711FC-BF55-4E0B-9BFE-2696AFF673FE}">
      <dgm:prSet/>
      <dgm:spPr/>
      <dgm:t>
        <a:bodyPr/>
        <a:lstStyle/>
        <a:p>
          <a:endParaRPr lang="tr-TR"/>
        </a:p>
      </dgm:t>
    </dgm:pt>
    <dgm:pt modelId="{6A59AAA5-12D2-4133-A383-48E14BD703C9}" type="pres">
      <dgm:prSet presAssocID="{C9CCB13D-B84C-465A-AB4C-6CB6D6605A3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E1160B1-131C-41B4-996A-800389100759}" type="pres">
      <dgm:prSet presAssocID="{37A1F589-51BB-41C5-81DD-A535ED8E402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B4711FC-BF55-4E0B-9BFE-2696AFF673FE}" srcId="{C9CCB13D-B84C-465A-AB4C-6CB6D6605A3F}" destId="{37A1F589-51BB-41C5-81DD-A535ED8E402F}" srcOrd="0" destOrd="0" parTransId="{CCA1916D-0B35-42F3-BBB1-1AA4FA3C6C3A}" sibTransId="{AFED5564-35FC-4707-8DFB-4B546B777526}"/>
    <dgm:cxn modelId="{AD0DAE95-83D7-4E03-8178-325C8BF3D9A9}" type="presOf" srcId="{37A1F589-51BB-41C5-81DD-A535ED8E402F}" destId="{2E1160B1-131C-41B4-996A-800389100759}" srcOrd="0" destOrd="0" presId="urn:microsoft.com/office/officeart/2005/8/layout/vList2"/>
    <dgm:cxn modelId="{04F8D785-3C94-4EFF-A92B-D68F1D8214C4}" type="presOf" srcId="{C9CCB13D-B84C-465A-AB4C-6CB6D6605A3F}" destId="{6A59AAA5-12D2-4133-A383-48E14BD703C9}" srcOrd="0" destOrd="0" presId="urn:microsoft.com/office/officeart/2005/8/layout/vList2"/>
    <dgm:cxn modelId="{18299F89-A6B3-4E2E-B960-5985C45CFBBE}" type="presParOf" srcId="{6A59AAA5-12D2-4133-A383-48E14BD703C9}" destId="{2E1160B1-131C-41B4-996A-80038910075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A6686558-7DBB-467E-AC6A-377EDD1A1FC8}" type="doc">
      <dgm:prSet loTypeId="urn:microsoft.com/office/officeart/2005/8/layout/vList2" loCatId="list" qsTypeId="urn:microsoft.com/office/officeart/2005/8/quickstyle/3d1" qsCatId="3D" csTypeId="urn:microsoft.com/office/officeart/2005/8/colors/colorful1" csCatId="colorful"/>
      <dgm:spPr/>
      <dgm:t>
        <a:bodyPr/>
        <a:lstStyle/>
        <a:p>
          <a:endParaRPr lang="tr-TR"/>
        </a:p>
      </dgm:t>
    </dgm:pt>
    <dgm:pt modelId="{756BF492-ED13-4FCE-999D-989AE848F47F}">
      <dgm:prSet/>
      <dgm:spPr/>
      <dgm:t>
        <a:bodyPr/>
        <a:lstStyle/>
        <a:p>
          <a:pPr rtl="0"/>
          <a:r>
            <a:rPr lang="tr-TR" smtClean="0"/>
            <a:t>NE KADAR SÜRE İZİN VERİLMELİ</a:t>
          </a:r>
          <a:endParaRPr lang="tr-TR"/>
        </a:p>
      </dgm:t>
    </dgm:pt>
    <dgm:pt modelId="{38E073BE-EBF6-4A65-8BC4-B4553F60CD0D}" type="parTrans" cxnId="{B6A9A6EE-38F8-4C2F-BBCA-84EB087A7549}">
      <dgm:prSet/>
      <dgm:spPr/>
      <dgm:t>
        <a:bodyPr/>
        <a:lstStyle/>
        <a:p>
          <a:endParaRPr lang="tr-TR"/>
        </a:p>
      </dgm:t>
    </dgm:pt>
    <dgm:pt modelId="{26CD7805-FC8C-4B02-9044-B57928020A9A}" type="sibTrans" cxnId="{B6A9A6EE-38F8-4C2F-BBCA-84EB087A7549}">
      <dgm:prSet/>
      <dgm:spPr/>
      <dgm:t>
        <a:bodyPr/>
        <a:lstStyle/>
        <a:p>
          <a:endParaRPr lang="tr-TR"/>
        </a:p>
      </dgm:t>
    </dgm:pt>
    <dgm:pt modelId="{ACD3F218-9846-477D-8A27-B19BE9D2521B}" type="pres">
      <dgm:prSet presAssocID="{A6686558-7DBB-467E-AC6A-377EDD1A1F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433E4CB-C79F-4259-874D-8047A151A2ED}" type="pres">
      <dgm:prSet presAssocID="{756BF492-ED13-4FCE-999D-989AE848F47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6A9A6EE-38F8-4C2F-BBCA-84EB087A7549}" srcId="{A6686558-7DBB-467E-AC6A-377EDD1A1FC8}" destId="{756BF492-ED13-4FCE-999D-989AE848F47F}" srcOrd="0" destOrd="0" parTransId="{38E073BE-EBF6-4A65-8BC4-B4553F60CD0D}" sibTransId="{26CD7805-FC8C-4B02-9044-B57928020A9A}"/>
    <dgm:cxn modelId="{3158DB62-4C8A-4676-89AF-0FB010E91E2E}" type="presOf" srcId="{756BF492-ED13-4FCE-999D-989AE848F47F}" destId="{6433E4CB-C79F-4259-874D-8047A151A2ED}" srcOrd="0" destOrd="0" presId="urn:microsoft.com/office/officeart/2005/8/layout/vList2"/>
    <dgm:cxn modelId="{824F76B6-EF0B-4741-863A-839544691EC3}" type="presOf" srcId="{A6686558-7DBB-467E-AC6A-377EDD1A1FC8}" destId="{ACD3F218-9846-477D-8A27-B19BE9D2521B}" srcOrd="0" destOrd="0" presId="urn:microsoft.com/office/officeart/2005/8/layout/vList2"/>
    <dgm:cxn modelId="{DED5B8C0-DE87-4C6C-A929-B43C117416D8}" type="presParOf" srcId="{ACD3F218-9846-477D-8A27-B19BE9D2521B}" destId="{6433E4CB-C79F-4259-874D-8047A151A2E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31FDE3DA-B5A0-4BE1-AF94-F7B5402A9871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A0672BC6-679D-4A7E-8287-DB9C47BA6406}">
      <dgm:prSet custT="1"/>
      <dgm:spPr/>
      <dgm:t>
        <a:bodyPr/>
        <a:lstStyle/>
        <a:p>
          <a:pPr algn="ctr" rtl="0"/>
          <a:r>
            <a:rPr lang="tr-TR" sz="4000" dirty="0" smtClean="0"/>
            <a:t>3-6</a:t>
          </a:r>
          <a:r>
            <a:rPr lang="tr-TR" sz="4800" dirty="0" smtClean="0"/>
            <a:t> yaş arası çocukların günlük teknoloji </a:t>
          </a:r>
          <a:r>
            <a:rPr lang="tr-TR" sz="5400" dirty="0" smtClean="0"/>
            <a:t>kullanım</a:t>
          </a:r>
          <a:r>
            <a:rPr lang="tr-TR" sz="4800" dirty="0" smtClean="0"/>
            <a:t> limiti</a:t>
          </a:r>
        </a:p>
        <a:p>
          <a:pPr algn="ctr" rtl="0"/>
          <a:r>
            <a:rPr lang="tr-TR" sz="4800" dirty="0" smtClean="0"/>
            <a:t> « 1 saattir »</a:t>
          </a:r>
          <a:endParaRPr lang="tr-TR" sz="4800" dirty="0"/>
        </a:p>
      </dgm:t>
    </dgm:pt>
    <dgm:pt modelId="{83C683E0-0482-4B32-B3B4-070D9B8C8AB2}" type="parTrans" cxnId="{EC8FD118-9F6E-4C6A-8E26-AB25C7B1F53C}">
      <dgm:prSet/>
      <dgm:spPr/>
      <dgm:t>
        <a:bodyPr/>
        <a:lstStyle/>
        <a:p>
          <a:endParaRPr lang="tr-TR" sz="1100"/>
        </a:p>
      </dgm:t>
    </dgm:pt>
    <dgm:pt modelId="{0ED80398-D40B-4AD9-8F2F-452089A6FC37}" type="sibTrans" cxnId="{EC8FD118-9F6E-4C6A-8E26-AB25C7B1F53C}">
      <dgm:prSet/>
      <dgm:spPr/>
      <dgm:t>
        <a:bodyPr/>
        <a:lstStyle/>
        <a:p>
          <a:endParaRPr lang="tr-TR" sz="1100"/>
        </a:p>
      </dgm:t>
    </dgm:pt>
    <dgm:pt modelId="{1EB164A3-A4E8-440F-8EE8-21DD43AC444D}" type="pres">
      <dgm:prSet presAssocID="{31FDE3DA-B5A0-4BE1-AF94-F7B5402A98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ECFA8F5-CBD4-4E7B-9F93-AA13E7ED7C17}" type="pres">
      <dgm:prSet presAssocID="{A0672BC6-679D-4A7E-8287-DB9C47BA640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C8FD118-9F6E-4C6A-8E26-AB25C7B1F53C}" srcId="{31FDE3DA-B5A0-4BE1-AF94-F7B5402A9871}" destId="{A0672BC6-679D-4A7E-8287-DB9C47BA6406}" srcOrd="0" destOrd="0" parTransId="{83C683E0-0482-4B32-B3B4-070D9B8C8AB2}" sibTransId="{0ED80398-D40B-4AD9-8F2F-452089A6FC37}"/>
    <dgm:cxn modelId="{7F23A55C-C19E-4D92-9448-674E065D5362}" type="presOf" srcId="{31FDE3DA-B5A0-4BE1-AF94-F7B5402A9871}" destId="{1EB164A3-A4E8-440F-8EE8-21DD43AC444D}" srcOrd="0" destOrd="0" presId="urn:microsoft.com/office/officeart/2005/8/layout/vList2"/>
    <dgm:cxn modelId="{EC0D4CA7-37BE-4A10-966E-6599E445EF73}" type="presOf" srcId="{A0672BC6-679D-4A7E-8287-DB9C47BA6406}" destId="{CECFA8F5-CBD4-4E7B-9F93-AA13E7ED7C17}" srcOrd="0" destOrd="0" presId="urn:microsoft.com/office/officeart/2005/8/layout/vList2"/>
    <dgm:cxn modelId="{3AEA0463-A3AD-4450-8D78-142661143153}" type="presParOf" srcId="{1EB164A3-A4E8-440F-8EE8-21DD43AC444D}" destId="{CECFA8F5-CBD4-4E7B-9F93-AA13E7ED7C1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09BF31-D694-4B5A-A2F7-351156BFD0CC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tr-TR"/>
        </a:p>
      </dgm:t>
    </dgm:pt>
    <dgm:pt modelId="{91619FC8-893A-4944-905C-98C56722B301}" type="pres">
      <dgm:prSet presAssocID="{B009BF31-D694-4B5A-A2F7-351156BFD0C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</dgm:ptLst>
  <dgm:cxnLst>
    <dgm:cxn modelId="{B582ECE7-3122-4497-960C-38ADA45EA1BE}" type="presOf" srcId="{B009BF31-D694-4B5A-A2F7-351156BFD0CC}" destId="{91619FC8-893A-4944-905C-98C56722B30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C9CCB13D-B84C-465A-AB4C-6CB6D6605A3F}" type="doc">
      <dgm:prSet loTypeId="urn:microsoft.com/office/officeart/2005/8/layout/vList2" loCatId="list" qsTypeId="urn:microsoft.com/office/officeart/2005/8/quickstyle/3d1" qsCatId="3D" csTypeId="urn:microsoft.com/office/officeart/2005/8/colors/colorful1" csCatId="colorful"/>
      <dgm:spPr/>
      <dgm:t>
        <a:bodyPr/>
        <a:lstStyle/>
        <a:p>
          <a:endParaRPr lang="tr-TR"/>
        </a:p>
      </dgm:t>
    </dgm:pt>
    <dgm:pt modelId="{37A1F589-51BB-41C5-81DD-A535ED8E402F}">
      <dgm:prSet/>
      <dgm:spPr/>
      <dgm:t>
        <a:bodyPr/>
        <a:lstStyle/>
        <a:p>
          <a:pPr rtl="0"/>
          <a:r>
            <a:rPr lang="tr-TR" dirty="0" smtClean="0"/>
            <a:t>ANNE BABA OLARAK NE YAPILABİLİR</a:t>
          </a:r>
          <a:endParaRPr lang="tr-TR" dirty="0"/>
        </a:p>
      </dgm:t>
    </dgm:pt>
    <dgm:pt modelId="{CCA1916D-0B35-42F3-BBB1-1AA4FA3C6C3A}" type="parTrans" cxnId="{5B4711FC-BF55-4E0B-9BFE-2696AFF673FE}">
      <dgm:prSet/>
      <dgm:spPr/>
      <dgm:t>
        <a:bodyPr/>
        <a:lstStyle/>
        <a:p>
          <a:endParaRPr lang="tr-TR"/>
        </a:p>
      </dgm:t>
    </dgm:pt>
    <dgm:pt modelId="{AFED5564-35FC-4707-8DFB-4B546B777526}" type="sibTrans" cxnId="{5B4711FC-BF55-4E0B-9BFE-2696AFF673FE}">
      <dgm:prSet/>
      <dgm:spPr/>
      <dgm:t>
        <a:bodyPr/>
        <a:lstStyle/>
        <a:p>
          <a:endParaRPr lang="tr-TR"/>
        </a:p>
      </dgm:t>
    </dgm:pt>
    <dgm:pt modelId="{6A59AAA5-12D2-4133-A383-48E14BD703C9}" type="pres">
      <dgm:prSet presAssocID="{C9CCB13D-B84C-465A-AB4C-6CB6D6605A3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E1160B1-131C-41B4-996A-800389100759}" type="pres">
      <dgm:prSet presAssocID="{37A1F589-51BB-41C5-81DD-A535ED8E402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B4711FC-BF55-4E0B-9BFE-2696AFF673FE}" srcId="{C9CCB13D-B84C-465A-AB4C-6CB6D6605A3F}" destId="{37A1F589-51BB-41C5-81DD-A535ED8E402F}" srcOrd="0" destOrd="0" parTransId="{CCA1916D-0B35-42F3-BBB1-1AA4FA3C6C3A}" sibTransId="{AFED5564-35FC-4707-8DFB-4B546B777526}"/>
    <dgm:cxn modelId="{07790909-280F-460B-81E5-C23956278FC0}" type="presOf" srcId="{C9CCB13D-B84C-465A-AB4C-6CB6D6605A3F}" destId="{6A59AAA5-12D2-4133-A383-48E14BD703C9}" srcOrd="0" destOrd="0" presId="urn:microsoft.com/office/officeart/2005/8/layout/vList2"/>
    <dgm:cxn modelId="{A034521D-AD39-44B1-8BA2-0F1AB5210051}" type="presOf" srcId="{37A1F589-51BB-41C5-81DD-A535ED8E402F}" destId="{2E1160B1-131C-41B4-996A-800389100759}" srcOrd="0" destOrd="0" presId="urn:microsoft.com/office/officeart/2005/8/layout/vList2"/>
    <dgm:cxn modelId="{0F04EE9C-47C4-42AA-AAB0-AB75388D14C6}" type="presParOf" srcId="{6A59AAA5-12D2-4133-A383-48E14BD703C9}" destId="{2E1160B1-131C-41B4-996A-80038910075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EA992535-6D0D-4358-A603-FC2B9E39A1A9}" type="doc">
      <dgm:prSet loTypeId="urn:microsoft.com/office/officeart/2005/8/layout/vList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22E33C00-F628-4216-AD23-3A5023880B49}">
      <dgm:prSet/>
      <dgm:spPr/>
      <dgm:t>
        <a:bodyPr/>
        <a:lstStyle/>
        <a:p>
          <a:pPr rtl="0"/>
          <a:r>
            <a:rPr lang="tr-TR" dirty="0" smtClean="0"/>
            <a:t>İLK KURAL Çocukla bağ kurun ve aynı frekansta olmaya çalışın</a:t>
          </a:r>
          <a:endParaRPr lang="tr-TR" dirty="0"/>
        </a:p>
      </dgm:t>
    </dgm:pt>
    <dgm:pt modelId="{ED6AC773-EB5E-4776-8C2B-F479B7C575C3}" type="parTrans" cxnId="{90435020-3648-4FB5-A769-2D3D0963A4B4}">
      <dgm:prSet/>
      <dgm:spPr/>
      <dgm:t>
        <a:bodyPr/>
        <a:lstStyle/>
        <a:p>
          <a:endParaRPr lang="tr-TR"/>
        </a:p>
      </dgm:t>
    </dgm:pt>
    <dgm:pt modelId="{2FB4B64F-06B8-4C3A-828F-11CD87D75DB8}" type="sibTrans" cxnId="{90435020-3648-4FB5-A769-2D3D0963A4B4}">
      <dgm:prSet/>
      <dgm:spPr/>
      <dgm:t>
        <a:bodyPr/>
        <a:lstStyle/>
        <a:p>
          <a:endParaRPr lang="tr-TR"/>
        </a:p>
      </dgm:t>
    </dgm:pt>
    <dgm:pt modelId="{BC878990-1B30-499A-87A1-67428061F579}">
      <dgm:prSet/>
      <dgm:spPr/>
      <dgm:t>
        <a:bodyPr/>
        <a:lstStyle/>
        <a:p>
          <a:pPr rtl="0"/>
          <a:r>
            <a:rPr lang="tr-TR" dirty="0" smtClean="0"/>
            <a:t>Akıl verme yerine Model olun (bağımlı anne babalar iyi bir model olamazlar)</a:t>
          </a:r>
          <a:endParaRPr lang="tr-TR" dirty="0"/>
        </a:p>
      </dgm:t>
    </dgm:pt>
    <dgm:pt modelId="{0D8B15FE-0EC9-4B40-AF33-90849FF25CDD}" type="parTrans" cxnId="{FFB06C56-6BDE-48B4-B373-D4633EC4FD9C}">
      <dgm:prSet/>
      <dgm:spPr/>
      <dgm:t>
        <a:bodyPr/>
        <a:lstStyle/>
        <a:p>
          <a:endParaRPr lang="tr-TR"/>
        </a:p>
      </dgm:t>
    </dgm:pt>
    <dgm:pt modelId="{879437CC-847D-4D9C-9CA9-68B8E401AAFF}" type="sibTrans" cxnId="{FFB06C56-6BDE-48B4-B373-D4633EC4FD9C}">
      <dgm:prSet/>
      <dgm:spPr/>
      <dgm:t>
        <a:bodyPr/>
        <a:lstStyle/>
        <a:p>
          <a:endParaRPr lang="tr-TR"/>
        </a:p>
      </dgm:t>
    </dgm:pt>
    <dgm:pt modelId="{13FB8C65-4644-4A58-A386-75941E9AC4E0}">
      <dgm:prSet/>
      <dgm:spPr/>
      <dgm:t>
        <a:bodyPr/>
        <a:lstStyle/>
        <a:p>
          <a:r>
            <a:rPr lang="tr-TR" dirty="0" smtClean="0"/>
            <a:t>Teknolojik aletleri Asla ödül veya ceza konusu yapmayın</a:t>
          </a:r>
        </a:p>
      </dgm:t>
    </dgm:pt>
    <dgm:pt modelId="{41007606-F48D-44B8-BF16-3A61B7EBDE67}" type="parTrans" cxnId="{EA6EBAA4-A801-4F25-97BF-7C4AF0EE6173}">
      <dgm:prSet/>
      <dgm:spPr/>
      <dgm:t>
        <a:bodyPr/>
        <a:lstStyle/>
        <a:p>
          <a:endParaRPr lang="tr-TR"/>
        </a:p>
      </dgm:t>
    </dgm:pt>
    <dgm:pt modelId="{57D4AD8B-CC20-4684-A059-20FF8070B650}" type="sibTrans" cxnId="{EA6EBAA4-A801-4F25-97BF-7C4AF0EE6173}">
      <dgm:prSet/>
      <dgm:spPr/>
      <dgm:t>
        <a:bodyPr/>
        <a:lstStyle/>
        <a:p>
          <a:endParaRPr lang="tr-TR"/>
        </a:p>
      </dgm:t>
    </dgm:pt>
    <dgm:pt modelId="{F410BD47-9890-4C89-BEEA-B82FA32D857E}" type="pres">
      <dgm:prSet presAssocID="{EA992535-6D0D-4358-A603-FC2B9E39A1A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C364AC0-8B5C-47C4-A584-A74F2B2A6F54}" type="pres">
      <dgm:prSet presAssocID="{22E33C00-F628-4216-AD23-3A5023880B4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63A93DF-A3EE-405F-8E93-25623322D890}" type="pres">
      <dgm:prSet presAssocID="{2FB4B64F-06B8-4C3A-828F-11CD87D75DB8}" presName="spacer" presStyleCnt="0"/>
      <dgm:spPr/>
    </dgm:pt>
    <dgm:pt modelId="{C6A0FC06-6B06-41EC-88A1-7EAAE06E91FC}" type="pres">
      <dgm:prSet presAssocID="{BC878990-1B30-499A-87A1-67428061F57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E767579-3CFC-47EE-B6B1-260C09F8D7BA}" type="pres">
      <dgm:prSet presAssocID="{879437CC-847D-4D9C-9CA9-68B8E401AAFF}" presName="spacer" presStyleCnt="0"/>
      <dgm:spPr/>
    </dgm:pt>
    <dgm:pt modelId="{27349730-F5F2-4816-A6CC-D647DD0B45DF}" type="pres">
      <dgm:prSet presAssocID="{13FB8C65-4644-4A58-A386-75941E9AC4E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AC011EF-4D12-4A5C-A2AE-C13927AC4507}" type="presOf" srcId="{EA992535-6D0D-4358-A603-FC2B9E39A1A9}" destId="{F410BD47-9890-4C89-BEEA-B82FA32D857E}" srcOrd="0" destOrd="0" presId="urn:microsoft.com/office/officeart/2005/8/layout/vList2"/>
    <dgm:cxn modelId="{450D215A-B404-4885-985B-8CA89536AC8C}" type="presOf" srcId="{13FB8C65-4644-4A58-A386-75941E9AC4E0}" destId="{27349730-F5F2-4816-A6CC-D647DD0B45DF}" srcOrd="0" destOrd="0" presId="urn:microsoft.com/office/officeart/2005/8/layout/vList2"/>
    <dgm:cxn modelId="{90435020-3648-4FB5-A769-2D3D0963A4B4}" srcId="{EA992535-6D0D-4358-A603-FC2B9E39A1A9}" destId="{22E33C00-F628-4216-AD23-3A5023880B49}" srcOrd="0" destOrd="0" parTransId="{ED6AC773-EB5E-4776-8C2B-F479B7C575C3}" sibTransId="{2FB4B64F-06B8-4C3A-828F-11CD87D75DB8}"/>
    <dgm:cxn modelId="{B0B4ECF7-C8E9-43BE-8257-E5FB1C710237}" type="presOf" srcId="{BC878990-1B30-499A-87A1-67428061F579}" destId="{C6A0FC06-6B06-41EC-88A1-7EAAE06E91FC}" srcOrd="0" destOrd="0" presId="urn:microsoft.com/office/officeart/2005/8/layout/vList2"/>
    <dgm:cxn modelId="{EA6EBAA4-A801-4F25-97BF-7C4AF0EE6173}" srcId="{EA992535-6D0D-4358-A603-FC2B9E39A1A9}" destId="{13FB8C65-4644-4A58-A386-75941E9AC4E0}" srcOrd="2" destOrd="0" parTransId="{41007606-F48D-44B8-BF16-3A61B7EBDE67}" sibTransId="{57D4AD8B-CC20-4684-A059-20FF8070B650}"/>
    <dgm:cxn modelId="{FFB06C56-6BDE-48B4-B373-D4633EC4FD9C}" srcId="{EA992535-6D0D-4358-A603-FC2B9E39A1A9}" destId="{BC878990-1B30-499A-87A1-67428061F579}" srcOrd="1" destOrd="0" parTransId="{0D8B15FE-0EC9-4B40-AF33-90849FF25CDD}" sibTransId="{879437CC-847D-4D9C-9CA9-68B8E401AAFF}"/>
    <dgm:cxn modelId="{620164A7-6AE1-402B-9BF8-003A0C967DEE}" type="presOf" srcId="{22E33C00-F628-4216-AD23-3A5023880B49}" destId="{CC364AC0-8B5C-47C4-A584-A74F2B2A6F54}" srcOrd="0" destOrd="0" presId="urn:microsoft.com/office/officeart/2005/8/layout/vList2"/>
    <dgm:cxn modelId="{92F379E2-18DE-4D32-A314-BC0029F5ED14}" type="presParOf" srcId="{F410BD47-9890-4C89-BEEA-B82FA32D857E}" destId="{CC364AC0-8B5C-47C4-A584-A74F2B2A6F54}" srcOrd="0" destOrd="0" presId="urn:microsoft.com/office/officeart/2005/8/layout/vList2"/>
    <dgm:cxn modelId="{9E2B07FC-F81B-4664-B254-454DF59E444E}" type="presParOf" srcId="{F410BD47-9890-4C89-BEEA-B82FA32D857E}" destId="{E63A93DF-A3EE-405F-8E93-25623322D890}" srcOrd="1" destOrd="0" presId="urn:microsoft.com/office/officeart/2005/8/layout/vList2"/>
    <dgm:cxn modelId="{A8758F40-61DD-4419-B202-0534270EA528}" type="presParOf" srcId="{F410BD47-9890-4C89-BEEA-B82FA32D857E}" destId="{C6A0FC06-6B06-41EC-88A1-7EAAE06E91FC}" srcOrd="2" destOrd="0" presId="urn:microsoft.com/office/officeart/2005/8/layout/vList2"/>
    <dgm:cxn modelId="{62ACE064-292D-4C5F-986C-2E877A1E0C13}" type="presParOf" srcId="{F410BD47-9890-4C89-BEEA-B82FA32D857E}" destId="{3E767579-3CFC-47EE-B6B1-260C09F8D7BA}" srcOrd="3" destOrd="0" presId="urn:microsoft.com/office/officeart/2005/8/layout/vList2"/>
    <dgm:cxn modelId="{5F766600-997F-43B7-B3BE-C9883DB93426}" type="presParOf" srcId="{F410BD47-9890-4C89-BEEA-B82FA32D857E}" destId="{27349730-F5F2-4816-A6CC-D647DD0B45D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75B79A3E-B5B0-429C-96BC-8054C036EFB7}" type="doc">
      <dgm:prSet loTypeId="urn:microsoft.com/office/officeart/2005/8/layout/vList2" loCatId="list" qsTypeId="urn:microsoft.com/office/officeart/2005/8/quickstyle/3d1" qsCatId="3D" csTypeId="urn:microsoft.com/office/officeart/2005/8/colors/colorful5" csCatId="colorful"/>
      <dgm:spPr/>
      <dgm:t>
        <a:bodyPr/>
        <a:lstStyle/>
        <a:p>
          <a:endParaRPr lang="tr-TR"/>
        </a:p>
      </dgm:t>
    </dgm:pt>
    <dgm:pt modelId="{B57ECF3E-D5EC-4260-9967-656DC55914F8}">
      <dgm:prSet/>
      <dgm:spPr/>
      <dgm:t>
        <a:bodyPr/>
        <a:lstStyle/>
        <a:p>
          <a:pPr rtl="0"/>
          <a:r>
            <a:rPr lang="tr-TR" dirty="0" smtClean="0"/>
            <a:t>İyi bir dinleyici olun (İyi bir iletişim sağlanmadan kurallar koymak anlamsızdır)</a:t>
          </a:r>
          <a:endParaRPr lang="tr-TR" dirty="0"/>
        </a:p>
      </dgm:t>
    </dgm:pt>
    <dgm:pt modelId="{39DD87B7-798D-4B1B-BF86-DFCBB798F956}" type="parTrans" cxnId="{0AF336D8-1277-4A50-96FF-77A6ADA16EF9}">
      <dgm:prSet/>
      <dgm:spPr/>
      <dgm:t>
        <a:bodyPr/>
        <a:lstStyle/>
        <a:p>
          <a:endParaRPr lang="tr-TR"/>
        </a:p>
      </dgm:t>
    </dgm:pt>
    <dgm:pt modelId="{2A0BDDD4-B69F-43D9-A199-D9D570247FE7}" type="sibTrans" cxnId="{0AF336D8-1277-4A50-96FF-77A6ADA16EF9}">
      <dgm:prSet/>
      <dgm:spPr/>
      <dgm:t>
        <a:bodyPr/>
        <a:lstStyle/>
        <a:p>
          <a:endParaRPr lang="tr-TR"/>
        </a:p>
      </dgm:t>
    </dgm:pt>
    <dgm:pt modelId="{DB97B7C6-D7A6-49B7-A93D-82839090E36D}">
      <dgm:prSet/>
      <dgm:spPr/>
      <dgm:t>
        <a:bodyPr/>
        <a:lstStyle/>
        <a:p>
          <a:pPr rtl="0"/>
          <a:r>
            <a:rPr lang="tr-TR" dirty="0" smtClean="0"/>
            <a:t>İnternet akıllı telefon ve tabletin gerçekte ne işe yaradığını anlayabileceği şekilde anlatın</a:t>
          </a:r>
          <a:endParaRPr lang="tr-TR" dirty="0"/>
        </a:p>
      </dgm:t>
    </dgm:pt>
    <dgm:pt modelId="{6BB3E132-B109-414B-8407-2889B1B0037F}" type="parTrans" cxnId="{34E61456-B579-47F8-8D21-472D67136427}">
      <dgm:prSet/>
      <dgm:spPr/>
      <dgm:t>
        <a:bodyPr/>
        <a:lstStyle/>
        <a:p>
          <a:endParaRPr lang="tr-TR"/>
        </a:p>
      </dgm:t>
    </dgm:pt>
    <dgm:pt modelId="{01B1D800-C720-41C4-9331-093E128B0EA0}" type="sibTrans" cxnId="{34E61456-B579-47F8-8D21-472D67136427}">
      <dgm:prSet/>
      <dgm:spPr/>
      <dgm:t>
        <a:bodyPr/>
        <a:lstStyle/>
        <a:p>
          <a:endParaRPr lang="tr-TR"/>
        </a:p>
      </dgm:t>
    </dgm:pt>
    <dgm:pt modelId="{70DBDCED-C1DF-4E8C-A5C8-22A18D39DA6F}">
      <dgm:prSet/>
      <dgm:spPr/>
      <dgm:t>
        <a:bodyPr/>
        <a:lstStyle/>
        <a:p>
          <a:pPr rtl="0"/>
          <a:r>
            <a:rPr lang="tr-TR" dirty="0" smtClean="0"/>
            <a:t>Zaman sınırlaması konusunda ortak karar verin</a:t>
          </a:r>
          <a:endParaRPr lang="tr-TR" dirty="0"/>
        </a:p>
      </dgm:t>
    </dgm:pt>
    <dgm:pt modelId="{E9546172-45C1-43CF-A171-1935C805AB13}" type="parTrans" cxnId="{123595A4-D533-467B-8795-9EE60769FE1B}">
      <dgm:prSet/>
      <dgm:spPr/>
      <dgm:t>
        <a:bodyPr/>
        <a:lstStyle/>
        <a:p>
          <a:endParaRPr lang="tr-TR"/>
        </a:p>
      </dgm:t>
    </dgm:pt>
    <dgm:pt modelId="{315501C7-1587-472C-9F68-27CC2B94984A}" type="sibTrans" cxnId="{123595A4-D533-467B-8795-9EE60769FE1B}">
      <dgm:prSet/>
      <dgm:spPr/>
      <dgm:t>
        <a:bodyPr/>
        <a:lstStyle/>
        <a:p>
          <a:endParaRPr lang="tr-TR"/>
        </a:p>
      </dgm:t>
    </dgm:pt>
    <dgm:pt modelId="{0B487681-4420-497C-A982-BF6E8EE2DFE5}" type="pres">
      <dgm:prSet presAssocID="{75B79A3E-B5B0-429C-96BC-8054C036EFB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4B9F584-FB35-40FF-86DF-2F5941D7FB4D}" type="pres">
      <dgm:prSet presAssocID="{B57ECF3E-D5EC-4260-9967-656DC55914F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7DF3014-BD24-474B-8F35-58F7826B5DB3}" type="pres">
      <dgm:prSet presAssocID="{2A0BDDD4-B69F-43D9-A199-D9D570247FE7}" presName="spacer" presStyleCnt="0"/>
      <dgm:spPr/>
    </dgm:pt>
    <dgm:pt modelId="{7F752E14-3594-4940-96E4-A6E13FEF4EF2}" type="pres">
      <dgm:prSet presAssocID="{DB97B7C6-D7A6-49B7-A93D-82839090E36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E779822-6831-4B46-B3D8-EF98B6F3EA2E}" type="pres">
      <dgm:prSet presAssocID="{01B1D800-C720-41C4-9331-093E128B0EA0}" presName="spacer" presStyleCnt="0"/>
      <dgm:spPr/>
    </dgm:pt>
    <dgm:pt modelId="{16815641-F45B-4D8D-882B-ECBBCDB484E0}" type="pres">
      <dgm:prSet presAssocID="{70DBDCED-C1DF-4E8C-A5C8-22A18D39DA6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23595A4-D533-467B-8795-9EE60769FE1B}" srcId="{75B79A3E-B5B0-429C-96BC-8054C036EFB7}" destId="{70DBDCED-C1DF-4E8C-A5C8-22A18D39DA6F}" srcOrd="2" destOrd="0" parTransId="{E9546172-45C1-43CF-A171-1935C805AB13}" sibTransId="{315501C7-1587-472C-9F68-27CC2B94984A}"/>
    <dgm:cxn modelId="{D8EE99B9-35FC-4B0A-A173-3CE1F0AC9DD9}" type="presOf" srcId="{70DBDCED-C1DF-4E8C-A5C8-22A18D39DA6F}" destId="{16815641-F45B-4D8D-882B-ECBBCDB484E0}" srcOrd="0" destOrd="0" presId="urn:microsoft.com/office/officeart/2005/8/layout/vList2"/>
    <dgm:cxn modelId="{47CF0ECF-3FCC-44AD-AC07-4404BE40237D}" type="presOf" srcId="{B57ECF3E-D5EC-4260-9967-656DC55914F8}" destId="{34B9F584-FB35-40FF-86DF-2F5941D7FB4D}" srcOrd="0" destOrd="0" presId="urn:microsoft.com/office/officeart/2005/8/layout/vList2"/>
    <dgm:cxn modelId="{C03B822B-A515-418C-ACB9-A57607F052BA}" type="presOf" srcId="{75B79A3E-B5B0-429C-96BC-8054C036EFB7}" destId="{0B487681-4420-497C-A982-BF6E8EE2DFE5}" srcOrd="0" destOrd="0" presId="urn:microsoft.com/office/officeart/2005/8/layout/vList2"/>
    <dgm:cxn modelId="{0AF336D8-1277-4A50-96FF-77A6ADA16EF9}" srcId="{75B79A3E-B5B0-429C-96BC-8054C036EFB7}" destId="{B57ECF3E-D5EC-4260-9967-656DC55914F8}" srcOrd="0" destOrd="0" parTransId="{39DD87B7-798D-4B1B-BF86-DFCBB798F956}" sibTransId="{2A0BDDD4-B69F-43D9-A199-D9D570247FE7}"/>
    <dgm:cxn modelId="{34E61456-B579-47F8-8D21-472D67136427}" srcId="{75B79A3E-B5B0-429C-96BC-8054C036EFB7}" destId="{DB97B7C6-D7A6-49B7-A93D-82839090E36D}" srcOrd="1" destOrd="0" parTransId="{6BB3E132-B109-414B-8407-2889B1B0037F}" sibTransId="{01B1D800-C720-41C4-9331-093E128B0EA0}"/>
    <dgm:cxn modelId="{8D6BD060-25F7-458A-9DD9-0EB624AF9180}" type="presOf" srcId="{DB97B7C6-D7A6-49B7-A93D-82839090E36D}" destId="{7F752E14-3594-4940-96E4-A6E13FEF4EF2}" srcOrd="0" destOrd="0" presId="urn:microsoft.com/office/officeart/2005/8/layout/vList2"/>
    <dgm:cxn modelId="{D9F0FD98-941C-4A53-872E-F96447B9BA2D}" type="presParOf" srcId="{0B487681-4420-497C-A982-BF6E8EE2DFE5}" destId="{34B9F584-FB35-40FF-86DF-2F5941D7FB4D}" srcOrd="0" destOrd="0" presId="urn:microsoft.com/office/officeart/2005/8/layout/vList2"/>
    <dgm:cxn modelId="{E1D93546-1A54-4369-B3F6-E44AD3E93ADE}" type="presParOf" srcId="{0B487681-4420-497C-A982-BF6E8EE2DFE5}" destId="{E7DF3014-BD24-474B-8F35-58F7826B5DB3}" srcOrd="1" destOrd="0" presId="urn:microsoft.com/office/officeart/2005/8/layout/vList2"/>
    <dgm:cxn modelId="{084080C4-78A3-4A49-8D07-DECD9B6A49A9}" type="presParOf" srcId="{0B487681-4420-497C-A982-BF6E8EE2DFE5}" destId="{7F752E14-3594-4940-96E4-A6E13FEF4EF2}" srcOrd="2" destOrd="0" presId="urn:microsoft.com/office/officeart/2005/8/layout/vList2"/>
    <dgm:cxn modelId="{E22A380E-0CE6-4FAE-924E-8E96236DE720}" type="presParOf" srcId="{0B487681-4420-497C-A982-BF6E8EE2DFE5}" destId="{6E779822-6831-4B46-B3D8-EF98B6F3EA2E}" srcOrd="3" destOrd="0" presId="urn:microsoft.com/office/officeart/2005/8/layout/vList2"/>
    <dgm:cxn modelId="{4DD541DC-28E6-4D47-9CD9-7F80BF8F7F7F}" type="presParOf" srcId="{0B487681-4420-497C-A982-BF6E8EE2DFE5}" destId="{16815641-F45B-4D8D-882B-ECBBCDB484E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224A9220-3FA1-428E-B4DE-A1A72E1A2F9A}" type="doc">
      <dgm:prSet loTypeId="urn:microsoft.com/office/officeart/2005/8/layout/vList2" loCatId="list" qsTypeId="urn:microsoft.com/office/officeart/2005/8/quickstyle/3d1" qsCatId="3D" csTypeId="urn:microsoft.com/office/officeart/2005/8/colors/colorful3" csCatId="colorful"/>
      <dgm:spPr/>
      <dgm:t>
        <a:bodyPr/>
        <a:lstStyle/>
        <a:p>
          <a:endParaRPr lang="tr-TR"/>
        </a:p>
      </dgm:t>
    </dgm:pt>
    <dgm:pt modelId="{EACD6456-7619-4001-8DAE-9B5E21703460}">
      <dgm:prSet/>
      <dgm:spPr/>
      <dgm:t>
        <a:bodyPr/>
        <a:lstStyle/>
        <a:p>
          <a:pPr rtl="0"/>
          <a:r>
            <a:rPr lang="tr-TR" smtClean="0"/>
            <a:t>Etrafı dağıtmasına izin verin (aşırı titiz olmayın)</a:t>
          </a:r>
          <a:endParaRPr lang="tr-TR"/>
        </a:p>
      </dgm:t>
    </dgm:pt>
    <dgm:pt modelId="{59C885F2-2E78-4475-81DD-950CAB8FC397}" type="parTrans" cxnId="{FA7DC205-0BB2-4407-A71C-E4BDEA229025}">
      <dgm:prSet/>
      <dgm:spPr/>
      <dgm:t>
        <a:bodyPr/>
        <a:lstStyle/>
        <a:p>
          <a:endParaRPr lang="tr-TR"/>
        </a:p>
      </dgm:t>
    </dgm:pt>
    <dgm:pt modelId="{53B22B95-E20C-48DF-93C3-2F7DBE313F77}" type="sibTrans" cxnId="{FA7DC205-0BB2-4407-A71C-E4BDEA229025}">
      <dgm:prSet/>
      <dgm:spPr/>
      <dgm:t>
        <a:bodyPr/>
        <a:lstStyle/>
        <a:p>
          <a:endParaRPr lang="tr-TR"/>
        </a:p>
      </dgm:t>
    </dgm:pt>
    <dgm:pt modelId="{2B7AF7ED-128E-4E35-B41A-7A07A18292B6}">
      <dgm:prSet/>
      <dgm:spPr/>
      <dgm:t>
        <a:bodyPr/>
        <a:lstStyle/>
        <a:p>
          <a:pPr rtl="0"/>
          <a:r>
            <a:rPr lang="tr-TR" smtClean="0"/>
            <a:t>Teknoloji kullanmadaki yeteneğini övgü konusu yapmayın</a:t>
          </a:r>
          <a:endParaRPr lang="tr-TR"/>
        </a:p>
      </dgm:t>
    </dgm:pt>
    <dgm:pt modelId="{B860A472-AA9F-4387-B5AC-FC7A17F36441}" type="parTrans" cxnId="{0C6579CC-0569-46A7-A373-CA7AC2BF8B48}">
      <dgm:prSet/>
      <dgm:spPr/>
      <dgm:t>
        <a:bodyPr/>
        <a:lstStyle/>
        <a:p>
          <a:endParaRPr lang="tr-TR"/>
        </a:p>
      </dgm:t>
    </dgm:pt>
    <dgm:pt modelId="{FF97BF65-0A99-4A72-BA6A-A4B594A15939}" type="sibTrans" cxnId="{0C6579CC-0569-46A7-A373-CA7AC2BF8B48}">
      <dgm:prSet/>
      <dgm:spPr/>
      <dgm:t>
        <a:bodyPr/>
        <a:lstStyle/>
        <a:p>
          <a:endParaRPr lang="tr-TR"/>
        </a:p>
      </dgm:t>
    </dgm:pt>
    <dgm:pt modelId="{2EEB6754-9F44-4CC6-B84D-B5632759CBCF}">
      <dgm:prSet/>
      <dgm:spPr/>
      <dgm:t>
        <a:bodyPr/>
        <a:lstStyle/>
        <a:p>
          <a:pPr rtl="0"/>
          <a:r>
            <a:rPr lang="tr-TR" smtClean="0"/>
            <a:t>Yetenekli olduğu bir alana yönlendirin (Resim yapma dans etme, müzik veya spor dalları)</a:t>
          </a:r>
          <a:endParaRPr lang="tr-TR"/>
        </a:p>
      </dgm:t>
    </dgm:pt>
    <dgm:pt modelId="{FF612FD6-E357-49BD-8F6D-4AE279D65460}" type="parTrans" cxnId="{B765EF1E-E359-484E-BD5D-C62E38F98910}">
      <dgm:prSet/>
      <dgm:spPr/>
      <dgm:t>
        <a:bodyPr/>
        <a:lstStyle/>
        <a:p>
          <a:endParaRPr lang="tr-TR"/>
        </a:p>
      </dgm:t>
    </dgm:pt>
    <dgm:pt modelId="{8A8CB985-C591-44FA-9456-72B170AED480}" type="sibTrans" cxnId="{B765EF1E-E359-484E-BD5D-C62E38F98910}">
      <dgm:prSet/>
      <dgm:spPr/>
      <dgm:t>
        <a:bodyPr/>
        <a:lstStyle/>
        <a:p>
          <a:endParaRPr lang="tr-TR"/>
        </a:p>
      </dgm:t>
    </dgm:pt>
    <dgm:pt modelId="{FB2CD941-D852-456D-B4C6-F7CD2D0E3E2A}">
      <dgm:prSet/>
      <dgm:spPr/>
      <dgm:t>
        <a:bodyPr/>
        <a:lstStyle/>
        <a:p>
          <a:pPr rtl="0"/>
          <a:r>
            <a:rPr lang="tr-TR" smtClean="0"/>
            <a:t>Birlikte kaliteli zaman geçirin (beraber etkinlik ve oyun düzenleyin)</a:t>
          </a:r>
          <a:endParaRPr lang="tr-TR"/>
        </a:p>
      </dgm:t>
    </dgm:pt>
    <dgm:pt modelId="{3AA85CD7-B97B-443A-88DB-63B81959B80D}" type="parTrans" cxnId="{6580E7E5-799E-46C6-9465-4D124BA93EA6}">
      <dgm:prSet/>
      <dgm:spPr/>
      <dgm:t>
        <a:bodyPr/>
        <a:lstStyle/>
        <a:p>
          <a:endParaRPr lang="tr-TR"/>
        </a:p>
      </dgm:t>
    </dgm:pt>
    <dgm:pt modelId="{658EE28F-C3B9-47B8-8675-F1A94557CF9B}" type="sibTrans" cxnId="{6580E7E5-799E-46C6-9465-4D124BA93EA6}">
      <dgm:prSet/>
      <dgm:spPr/>
      <dgm:t>
        <a:bodyPr/>
        <a:lstStyle/>
        <a:p>
          <a:endParaRPr lang="tr-TR"/>
        </a:p>
      </dgm:t>
    </dgm:pt>
    <dgm:pt modelId="{3543D612-DD3B-4753-BE52-7407B78C45F2}" type="pres">
      <dgm:prSet presAssocID="{224A9220-3FA1-428E-B4DE-A1A72E1A2F9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F2734A5-0E4E-4C43-8EDB-3D30EF34540E}" type="pres">
      <dgm:prSet presAssocID="{EACD6456-7619-4001-8DAE-9B5E2170346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7F9D0EC-641B-4FE5-A2C5-B80B6E510C7F}" type="pres">
      <dgm:prSet presAssocID="{53B22B95-E20C-48DF-93C3-2F7DBE313F77}" presName="spacer" presStyleCnt="0"/>
      <dgm:spPr/>
    </dgm:pt>
    <dgm:pt modelId="{6BD91EFE-1240-4B50-B91B-9B01945383D2}" type="pres">
      <dgm:prSet presAssocID="{2B7AF7ED-128E-4E35-B41A-7A07A18292B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311D448-A589-471B-A63C-981E766613BF}" type="pres">
      <dgm:prSet presAssocID="{FF97BF65-0A99-4A72-BA6A-A4B594A15939}" presName="spacer" presStyleCnt="0"/>
      <dgm:spPr/>
    </dgm:pt>
    <dgm:pt modelId="{1896E934-8D5A-41A6-B913-E4CD917519AC}" type="pres">
      <dgm:prSet presAssocID="{2EEB6754-9F44-4CC6-B84D-B5632759CBC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9FD2EA2-0D9B-4F5D-927C-FD1DAB1CA3F8}" type="pres">
      <dgm:prSet presAssocID="{8A8CB985-C591-44FA-9456-72B170AED480}" presName="spacer" presStyleCnt="0"/>
      <dgm:spPr/>
    </dgm:pt>
    <dgm:pt modelId="{71B738B3-E4C6-47BF-B7DE-18A024CC3208}" type="pres">
      <dgm:prSet presAssocID="{FB2CD941-D852-456D-B4C6-F7CD2D0E3E2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B57FAF2-F988-417E-80CF-DFB178E8A07C}" type="presOf" srcId="{EACD6456-7619-4001-8DAE-9B5E21703460}" destId="{1F2734A5-0E4E-4C43-8EDB-3D30EF34540E}" srcOrd="0" destOrd="0" presId="urn:microsoft.com/office/officeart/2005/8/layout/vList2"/>
    <dgm:cxn modelId="{FA7DC205-0BB2-4407-A71C-E4BDEA229025}" srcId="{224A9220-3FA1-428E-B4DE-A1A72E1A2F9A}" destId="{EACD6456-7619-4001-8DAE-9B5E21703460}" srcOrd="0" destOrd="0" parTransId="{59C885F2-2E78-4475-81DD-950CAB8FC397}" sibTransId="{53B22B95-E20C-48DF-93C3-2F7DBE313F77}"/>
    <dgm:cxn modelId="{209CB6DD-769C-4405-BFEB-70A9A0252E72}" type="presOf" srcId="{2B7AF7ED-128E-4E35-B41A-7A07A18292B6}" destId="{6BD91EFE-1240-4B50-B91B-9B01945383D2}" srcOrd="0" destOrd="0" presId="urn:microsoft.com/office/officeart/2005/8/layout/vList2"/>
    <dgm:cxn modelId="{0C6579CC-0569-46A7-A373-CA7AC2BF8B48}" srcId="{224A9220-3FA1-428E-B4DE-A1A72E1A2F9A}" destId="{2B7AF7ED-128E-4E35-B41A-7A07A18292B6}" srcOrd="1" destOrd="0" parTransId="{B860A472-AA9F-4387-B5AC-FC7A17F36441}" sibTransId="{FF97BF65-0A99-4A72-BA6A-A4B594A15939}"/>
    <dgm:cxn modelId="{9FCD5421-7752-4320-99DD-F2F884E92FEA}" type="presOf" srcId="{FB2CD941-D852-456D-B4C6-F7CD2D0E3E2A}" destId="{71B738B3-E4C6-47BF-B7DE-18A024CC3208}" srcOrd="0" destOrd="0" presId="urn:microsoft.com/office/officeart/2005/8/layout/vList2"/>
    <dgm:cxn modelId="{6580E7E5-799E-46C6-9465-4D124BA93EA6}" srcId="{224A9220-3FA1-428E-B4DE-A1A72E1A2F9A}" destId="{FB2CD941-D852-456D-B4C6-F7CD2D0E3E2A}" srcOrd="3" destOrd="0" parTransId="{3AA85CD7-B97B-443A-88DB-63B81959B80D}" sibTransId="{658EE28F-C3B9-47B8-8675-F1A94557CF9B}"/>
    <dgm:cxn modelId="{994A65B3-9D21-4F00-8C00-08FD5192028C}" type="presOf" srcId="{2EEB6754-9F44-4CC6-B84D-B5632759CBCF}" destId="{1896E934-8D5A-41A6-B913-E4CD917519AC}" srcOrd="0" destOrd="0" presId="urn:microsoft.com/office/officeart/2005/8/layout/vList2"/>
    <dgm:cxn modelId="{88FEFCB8-07C0-4D51-801C-BFBD1BC4DB57}" type="presOf" srcId="{224A9220-3FA1-428E-B4DE-A1A72E1A2F9A}" destId="{3543D612-DD3B-4753-BE52-7407B78C45F2}" srcOrd="0" destOrd="0" presId="urn:microsoft.com/office/officeart/2005/8/layout/vList2"/>
    <dgm:cxn modelId="{B765EF1E-E359-484E-BD5D-C62E38F98910}" srcId="{224A9220-3FA1-428E-B4DE-A1A72E1A2F9A}" destId="{2EEB6754-9F44-4CC6-B84D-B5632759CBCF}" srcOrd="2" destOrd="0" parTransId="{FF612FD6-E357-49BD-8F6D-4AE279D65460}" sibTransId="{8A8CB985-C591-44FA-9456-72B170AED480}"/>
    <dgm:cxn modelId="{F2487DC9-F07C-4013-A56E-0866056A0BED}" type="presParOf" srcId="{3543D612-DD3B-4753-BE52-7407B78C45F2}" destId="{1F2734A5-0E4E-4C43-8EDB-3D30EF34540E}" srcOrd="0" destOrd="0" presId="urn:microsoft.com/office/officeart/2005/8/layout/vList2"/>
    <dgm:cxn modelId="{3EB36FDF-05D5-4162-86FE-1389F182EB3A}" type="presParOf" srcId="{3543D612-DD3B-4753-BE52-7407B78C45F2}" destId="{57F9D0EC-641B-4FE5-A2C5-B80B6E510C7F}" srcOrd="1" destOrd="0" presId="urn:microsoft.com/office/officeart/2005/8/layout/vList2"/>
    <dgm:cxn modelId="{8028956B-A359-48EB-B857-AE11B72DF332}" type="presParOf" srcId="{3543D612-DD3B-4753-BE52-7407B78C45F2}" destId="{6BD91EFE-1240-4B50-B91B-9B01945383D2}" srcOrd="2" destOrd="0" presId="urn:microsoft.com/office/officeart/2005/8/layout/vList2"/>
    <dgm:cxn modelId="{B010A505-E915-4E9F-9252-5D2FEE99B5A1}" type="presParOf" srcId="{3543D612-DD3B-4753-BE52-7407B78C45F2}" destId="{0311D448-A589-471B-A63C-981E766613BF}" srcOrd="3" destOrd="0" presId="urn:microsoft.com/office/officeart/2005/8/layout/vList2"/>
    <dgm:cxn modelId="{73517828-C45E-48C3-B4C7-C995018E1B5F}" type="presParOf" srcId="{3543D612-DD3B-4753-BE52-7407B78C45F2}" destId="{1896E934-8D5A-41A6-B913-E4CD917519AC}" srcOrd="4" destOrd="0" presId="urn:microsoft.com/office/officeart/2005/8/layout/vList2"/>
    <dgm:cxn modelId="{4B4C5393-81F2-4188-BA21-C58EAC7F5267}" type="presParOf" srcId="{3543D612-DD3B-4753-BE52-7407B78C45F2}" destId="{89FD2EA2-0D9B-4F5D-927C-FD1DAB1CA3F8}" srcOrd="5" destOrd="0" presId="urn:microsoft.com/office/officeart/2005/8/layout/vList2"/>
    <dgm:cxn modelId="{7E0C66E8-8F4A-432F-8893-5FC464E9FA9E}" type="presParOf" srcId="{3543D612-DD3B-4753-BE52-7407B78C45F2}" destId="{71B738B3-E4C6-47BF-B7DE-18A024CC320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77D026-10DF-4082-BAC5-92ECE96941C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D43975C6-509A-4E71-A8F5-0830A5CC34FE}">
      <dgm:prSet/>
      <dgm:spPr/>
      <dgm:t>
        <a:bodyPr/>
        <a:lstStyle/>
        <a:p>
          <a:pPr algn="ctr" rtl="0"/>
          <a:r>
            <a:rPr lang="tr-TR" b="1" dirty="0" smtClean="0"/>
            <a:t>Teknoloji </a:t>
          </a:r>
          <a:r>
            <a:rPr lang="tr-TR" b="1" dirty="0" smtClean="0"/>
            <a:t>bağımlılıklar</a:t>
          </a:r>
          <a:endParaRPr lang="tr-TR" dirty="0"/>
        </a:p>
      </dgm:t>
    </dgm:pt>
    <dgm:pt modelId="{63A1A08A-7011-4E50-A374-EE0EDF73AF0C}" type="parTrans" cxnId="{5C206DE9-B771-460B-AA84-85C297955E9D}">
      <dgm:prSet/>
      <dgm:spPr/>
      <dgm:t>
        <a:bodyPr/>
        <a:lstStyle/>
        <a:p>
          <a:pPr algn="ctr"/>
          <a:endParaRPr lang="tr-TR"/>
        </a:p>
      </dgm:t>
    </dgm:pt>
    <dgm:pt modelId="{12B9653B-B8C8-4974-A75B-30F55EBAA244}" type="sibTrans" cxnId="{5C206DE9-B771-460B-AA84-85C297955E9D}">
      <dgm:prSet/>
      <dgm:spPr/>
      <dgm:t>
        <a:bodyPr/>
        <a:lstStyle/>
        <a:p>
          <a:pPr algn="ctr"/>
          <a:endParaRPr lang="tr-TR"/>
        </a:p>
      </dgm:t>
    </dgm:pt>
    <dgm:pt modelId="{08BD70D4-5893-4A95-88D6-EE2581715D80}" type="pres">
      <dgm:prSet presAssocID="{8B77D026-10DF-4082-BAC5-92ECE96941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F97BCF4-0484-4A72-871D-FBADACFE67AC}" type="pres">
      <dgm:prSet presAssocID="{D43975C6-509A-4E71-A8F5-0830A5CC34FE}" presName="parentText" presStyleLbl="node1" presStyleIdx="0" presStyleCnt="1" custLinFactNeighborY="-1306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5743F75-7ADD-4F87-8C55-A23AEB7A4444}" type="presOf" srcId="{8B77D026-10DF-4082-BAC5-92ECE96941C4}" destId="{08BD70D4-5893-4A95-88D6-EE2581715D80}" srcOrd="0" destOrd="0" presId="urn:microsoft.com/office/officeart/2005/8/layout/vList2"/>
    <dgm:cxn modelId="{5C206DE9-B771-460B-AA84-85C297955E9D}" srcId="{8B77D026-10DF-4082-BAC5-92ECE96941C4}" destId="{D43975C6-509A-4E71-A8F5-0830A5CC34FE}" srcOrd="0" destOrd="0" parTransId="{63A1A08A-7011-4E50-A374-EE0EDF73AF0C}" sibTransId="{12B9653B-B8C8-4974-A75B-30F55EBAA244}"/>
    <dgm:cxn modelId="{8AFC0190-72FA-4471-94DB-FD3E61CBB036}" type="presOf" srcId="{D43975C6-509A-4E71-A8F5-0830A5CC34FE}" destId="{DF97BCF4-0484-4A72-871D-FBADACFE67AC}" srcOrd="0" destOrd="0" presId="urn:microsoft.com/office/officeart/2005/8/layout/vList2"/>
    <dgm:cxn modelId="{983BDBB0-B138-4FBE-876F-27347EE7074D}" type="presParOf" srcId="{08BD70D4-5893-4A95-88D6-EE2581715D80}" destId="{DF97BCF4-0484-4A72-871D-FBADACFE67A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7667459-25BC-42A4-9FEA-423AABCB4DB1}" type="doc">
      <dgm:prSet loTypeId="urn:microsoft.com/office/officeart/2005/8/layout/vList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8E0C3630-42FF-4B52-9D51-649B6FFE9B6E}">
      <dgm:prSet/>
      <dgm:spPr/>
      <dgm:t>
        <a:bodyPr/>
        <a:lstStyle/>
        <a:p>
          <a:pPr rtl="0"/>
          <a:r>
            <a:rPr lang="tr-TR" dirty="0" smtClean="0"/>
            <a:t>1.TEKNOLOJİ BAĞIMLILIĞI NEDİR ?</a:t>
          </a:r>
          <a:endParaRPr lang="tr-TR" dirty="0"/>
        </a:p>
      </dgm:t>
    </dgm:pt>
    <dgm:pt modelId="{7E4477E0-A037-4520-B235-99BE3A18A9E3}" type="parTrans" cxnId="{2BB5E1D4-96C7-46A0-8928-577F1068B7BC}">
      <dgm:prSet/>
      <dgm:spPr/>
      <dgm:t>
        <a:bodyPr/>
        <a:lstStyle/>
        <a:p>
          <a:endParaRPr lang="tr-TR"/>
        </a:p>
      </dgm:t>
    </dgm:pt>
    <dgm:pt modelId="{9B57D1B7-1C56-41C4-836C-0389FF007281}" type="sibTrans" cxnId="{2BB5E1D4-96C7-46A0-8928-577F1068B7BC}">
      <dgm:prSet/>
      <dgm:spPr/>
      <dgm:t>
        <a:bodyPr/>
        <a:lstStyle/>
        <a:p>
          <a:endParaRPr lang="tr-TR"/>
        </a:p>
      </dgm:t>
    </dgm:pt>
    <dgm:pt modelId="{21F5A70F-C035-4BB1-A197-6942C329AB56}">
      <dgm:prSet/>
      <dgm:spPr/>
      <dgm:t>
        <a:bodyPr/>
        <a:lstStyle/>
        <a:p>
          <a:pPr rtl="0"/>
          <a:r>
            <a:rPr lang="tr-TR" dirty="0" smtClean="0"/>
            <a:t>2.HANGİ ÇOCUKLAR RİSK ALTINDA</a:t>
          </a:r>
          <a:endParaRPr lang="tr-TR" dirty="0"/>
        </a:p>
      </dgm:t>
    </dgm:pt>
    <dgm:pt modelId="{D6C95D8E-1373-4BD2-AE68-5DE4BDC1605B}" type="parTrans" cxnId="{B7D4BD65-FB51-47A8-B0A2-3AD8574D04B4}">
      <dgm:prSet/>
      <dgm:spPr/>
      <dgm:t>
        <a:bodyPr/>
        <a:lstStyle/>
        <a:p>
          <a:endParaRPr lang="tr-TR"/>
        </a:p>
      </dgm:t>
    </dgm:pt>
    <dgm:pt modelId="{C35DD922-5379-4BA6-8A11-4950E5CC7A6D}" type="sibTrans" cxnId="{B7D4BD65-FB51-47A8-B0A2-3AD8574D04B4}">
      <dgm:prSet/>
      <dgm:spPr/>
      <dgm:t>
        <a:bodyPr/>
        <a:lstStyle/>
        <a:p>
          <a:endParaRPr lang="tr-TR"/>
        </a:p>
      </dgm:t>
    </dgm:pt>
    <dgm:pt modelId="{E5352B35-571C-40B4-996B-A33F79CA12C4}">
      <dgm:prSet/>
      <dgm:spPr/>
      <dgm:t>
        <a:bodyPr/>
        <a:lstStyle/>
        <a:p>
          <a:pPr rtl="0"/>
          <a:r>
            <a:rPr lang="tr-TR" dirty="0" smtClean="0"/>
            <a:t>3.ÇOCUK NEDEN BAĞIMLI OLUR</a:t>
          </a:r>
          <a:endParaRPr lang="tr-TR" dirty="0"/>
        </a:p>
      </dgm:t>
    </dgm:pt>
    <dgm:pt modelId="{BD5F2A0F-F030-4B02-8A0A-FB8944DC24A1}" type="parTrans" cxnId="{DC010F66-049A-4BAC-979E-CA527B93FF55}">
      <dgm:prSet/>
      <dgm:spPr/>
      <dgm:t>
        <a:bodyPr/>
        <a:lstStyle/>
        <a:p>
          <a:endParaRPr lang="tr-TR"/>
        </a:p>
      </dgm:t>
    </dgm:pt>
    <dgm:pt modelId="{9A148DF9-79FE-4A70-9DA5-7A814A9E3D9E}" type="sibTrans" cxnId="{DC010F66-049A-4BAC-979E-CA527B93FF55}">
      <dgm:prSet/>
      <dgm:spPr/>
      <dgm:t>
        <a:bodyPr/>
        <a:lstStyle/>
        <a:p>
          <a:endParaRPr lang="tr-TR"/>
        </a:p>
      </dgm:t>
    </dgm:pt>
    <dgm:pt modelId="{C615A082-53C2-4415-8050-FD02D8B7B6AC}">
      <dgm:prSet/>
      <dgm:spPr/>
      <dgm:t>
        <a:bodyPr/>
        <a:lstStyle/>
        <a:p>
          <a:pPr rtl="0"/>
          <a:r>
            <a:rPr lang="tr-TR" dirty="0" smtClean="0"/>
            <a:t>4.TEKNOLOJİ BAĞIMLILIĞININ ÇOCUGA VERDİĞİ ZARARLAR</a:t>
          </a:r>
          <a:endParaRPr lang="tr-TR" dirty="0"/>
        </a:p>
      </dgm:t>
    </dgm:pt>
    <dgm:pt modelId="{8EBA74E7-1561-4068-A3CD-672499DFE2F3}" type="parTrans" cxnId="{B953D02F-805B-4E1C-AA54-57E3C36FB939}">
      <dgm:prSet/>
      <dgm:spPr/>
      <dgm:t>
        <a:bodyPr/>
        <a:lstStyle/>
        <a:p>
          <a:endParaRPr lang="tr-TR"/>
        </a:p>
      </dgm:t>
    </dgm:pt>
    <dgm:pt modelId="{3834347E-6176-4EFA-8DC1-146F17098D8C}" type="sibTrans" cxnId="{B953D02F-805B-4E1C-AA54-57E3C36FB939}">
      <dgm:prSet/>
      <dgm:spPr/>
      <dgm:t>
        <a:bodyPr/>
        <a:lstStyle/>
        <a:p>
          <a:endParaRPr lang="tr-TR"/>
        </a:p>
      </dgm:t>
    </dgm:pt>
    <dgm:pt modelId="{03B6235C-B6C7-42C7-8620-A9BAD2DE0613}">
      <dgm:prSet/>
      <dgm:spPr/>
      <dgm:t>
        <a:bodyPr/>
        <a:lstStyle/>
        <a:p>
          <a:pPr rtl="0"/>
          <a:r>
            <a:rPr lang="tr-TR" dirty="0" smtClean="0"/>
            <a:t>5.NE YAPILABİLİR NASIL ÖNLEM ALINABİLİR</a:t>
          </a:r>
          <a:endParaRPr lang="tr-TR" dirty="0"/>
        </a:p>
      </dgm:t>
    </dgm:pt>
    <dgm:pt modelId="{01B79559-EA4B-4FD6-8F54-A83B7D5DB06F}" type="parTrans" cxnId="{CC54300E-BB45-4C76-B080-69BE039A398E}">
      <dgm:prSet/>
      <dgm:spPr/>
      <dgm:t>
        <a:bodyPr/>
        <a:lstStyle/>
        <a:p>
          <a:endParaRPr lang="tr-TR"/>
        </a:p>
      </dgm:t>
    </dgm:pt>
    <dgm:pt modelId="{2889FAAA-26EF-461A-B06A-61E83347200D}" type="sibTrans" cxnId="{CC54300E-BB45-4C76-B080-69BE039A398E}">
      <dgm:prSet/>
      <dgm:spPr/>
      <dgm:t>
        <a:bodyPr/>
        <a:lstStyle/>
        <a:p>
          <a:endParaRPr lang="tr-TR"/>
        </a:p>
      </dgm:t>
    </dgm:pt>
    <dgm:pt modelId="{61B4F139-3A4A-4BFA-B099-9FBEAEDD2DD6}" type="pres">
      <dgm:prSet presAssocID="{87667459-25BC-42A4-9FEA-423AABCB4DB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D609CBB-E58D-4671-A19B-CD615DAC50DB}" type="pres">
      <dgm:prSet presAssocID="{8E0C3630-42FF-4B52-9D51-649B6FFE9B6E}" presName="parentText" presStyleLbl="node1" presStyleIdx="0" presStyleCnt="5" custScaleY="157487" custLinFactY="-4088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9EC74DC-FDBD-4A50-9B1E-65ADC58FA1CE}" type="pres">
      <dgm:prSet presAssocID="{9B57D1B7-1C56-41C4-836C-0389FF007281}" presName="spacer" presStyleCnt="0"/>
      <dgm:spPr/>
    </dgm:pt>
    <dgm:pt modelId="{10EA0E10-E5A3-419D-96DA-F41C065FBC73}" type="pres">
      <dgm:prSet presAssocID="{21F5A70F-C035-4BB1-A197-6942C329AB56}" presName="parentText" presStyleLbl="node1" presStyleIdx="1" presStyleCnt="5" custScaleY="149887" custLinFactY="-1881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BCBD2EF-F3A4-44F2-8B50-794323512519}" type="pres">
      <dgm:prSet presAssocID="{C35DD922-5379-4BA6-8A11-4950E5CC7A6D}" presName="spacer" presStyleCnt="0"/>
      <dgm:spPr/>
    </dgm:pt>
    <dgm:pt modelId="{ACC53FC7-E84F-48A6-A394-50B77A6C7333}" type="pres">
      <dgm:prSet presAssocID="{E5352B35-571C-40B4-996B-A33F79CA12C4}" presName="parentText" presStyleLbl="node1" presStyleIdx="2" presStyleCnt="5" custScaleY="144478" custLinFactY="-533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16A80D9-D153-44CA-A827-F99B4F5BA6A6}" type="pres">
      <dgm:prSet presAssocID="{9A148DF9-79FE-4A70-9DA5-7A814A9E3D9E}" presName="spacer" presStyleCnt="0"/>
      <dgm:spPr/>
    </dgm:pt>
    <dgm:pt modelId="{2E709CCA-3313-4A63-9462-E5130FCFBE68}" type="pres">
      <dgm:prSet presAssocID="{C615A082-53C2-4415-8050-FD02D8B7B6AC}" presName="parentText" presStyleLbl="node1" presStyleIdx="3" presStyleCnt="5" custScaleY="144477" custLinFactNeighborY="5511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D656D42-3A6B-4956-84FD-68F8427DD380}" type="pres">
      <dgm:prSet presAssocID="{3834347E-6176-4EFA-8DC1-146F17098D8C}" presName="spacer" presStyleCnt="0"/>
      <dgm:spPr/>
    </dgm:pt>
    <dgm:pt modelId="{6B1A2649-BDEB-407A-9543-1DFE50AEF4E2}" type="pres">
      <dgm:prSet presAssocID="{03B6235C-B6C7-42C7-8620-A9BAD2DE0613}" presName="parentText" presStyleLbl="node1" presStyleIdx="4" presStyleCnt="5" custScaleY="144476" custLinFactY="491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29D957A-A14E-4D52-8D14-CD282B57CA05}" type="presOf" srcId="{C615A082-53C2-4415-8050-FD02D8B7B6AC}" destId="{2E709CCA-3313-4A63-9462-E5130FCFBE68}" srcOrd="0" destOrd="0" presId="urn:microsoft.com/office/officeart/2005/8/layout/vList2"/>
    <dgm:cxn modelId="{BC0D62ED-1B4C-4720-B121-E598856F5A2D}" type="presOf" srcId="{21F5A70F-C035-4BB1-A197-6942C329AB56}" destId="{10EA0E10-E5A3-419D-96DA-F41C065FBC73}" srcOrd="0" destOrd="0" presId="urn:microsoft.com/office/officeart/2005/8/layout/vList2"/>
    <dgm:cxn modelId="{B7D4BD65-FB51-47A8-B0A2-3AD8574D04B4}" srcId="{87667459-25BC-42A4-9FEA-423AABCB4DB1}" destId="{21F5A70F-C035-4BB1-A197-6942C329AB56}" srcOrd="1" destOrd="0" parTransId="{D6C95D8E-1373-4BD2-AE68-5DE4BDC1605B}" sibTransId="{C35DD922-5379-4BA6-8A11-4950E5CC7A6D}"/>
    <dgm:cxn modelId="{6327AAAA-2960-461D-B290-53BD14A2A1DD}" type="presOf" srcId="{03B6235C-B6C7-42C7-8620-A9BAD2DE0613}" destId="{6B1A2649-BDEB-407A-9543-1DFE50AEF4E2}" srcOrd="0" destOrd="0" presId="urn:microsoft.com/office/officeart/2005/8/layout/vList2"/>
    <dgm:cxn modelId="{2BB5E1D4-96C7-46A0-8928-577F1068B7BC}" srcId="{87667459-25BC-42A4-9FEA-423AABCB4DB1}" destId="{8E0C3630-42FF-4B52-9D51-649B6FFE9B6E}" srcOrd="0" destOrd="0" parTransId="{7E4477E0-A037-4520-B235-99BE3A18A9E3}" sibTransId="{9B57D1B7-1C56-41C4-836C-0389FF007281}"/>
    <dgm:cxn modelId="{A86ACF91-D48F-4164-B80E-3082143E25E6}" type="presOf" srcId="{87667459-25BC-42A4-9FEA-423AABCB4DB1}" destId="{61B4F139-3A4A-4BFA-B099-9FBEAEDD2DD6}" srcOrd="0" destOrd="0" presId="urn:microsoft.com/office/officeart/2005/8/layout/vList2"/>
    <dgm:cxn modelId="{E35AE252-09D6-44AF-B00C-CCE17BA79B4A}" type="presOf" srcId="{E5352B35-571C-40B4-996B-A33F79CA12C4}" destId="{ACC53FC7-E84F-48A6-A394-50B77A6C7333}" srcOrd="0" destOrd="0" presId="urn:microsoft.com/office/officeart/2005/8/layout/vList2"/>
    <dgm:cxn modelId="{B953D02F-805B-4E1C-AA54-57E3C36FB939}" srcId="{87667459-25BC-42A4-9FEA-423AABCB4DB1}" destId="{C615A082-53C2-4415-8050-FD02D8B7B6AC}" srcOrd="3" destOrd="0" parTransId="{8EBA74E7-1561-4068-A3CD-672499DFE2F3}" sibTransId="{3834347E-6176-4EFA-8DC1-146F17098D8C}"/>
    <dgm:cxn modelId="{E98D9C8D-008A-4301-9C18-9149496F8DCE}" type="presOf" srcId="{8E0C3630-42FF-4B52-9D51-649B6FFE9B6E}" destId="{2D609CBB-E58D-4671-A19B-CD615DAC50DB}" srcOrd="0" destOrd="0" presId="urn:microsoft.com/office/officeart/2005/8/layout/vList2"/>
    <dgm:cxn modelId="{DC010F66-049A-4BAC-979E-CA527B93FF55}" srcId="{87667459-25BC-42A4-9FEA-423AABCB4DB1}" destId="{E5352B35-571C-40B4-996B-A33F79CA12C4}" srcOrd="2" destOrd="0" parTransId="{BD5F2A0F-F030-4B02-8A0A-FB8944DC24A1}" sibTransId="{9A148DF9-79FE-4A70-9DA5-7A814A9E3D9E}"/>
    <dgm:cxn modelId="{CC54300E-BB45-4C76-B080-69BE039A398E}" srcId="{87667459-25BC-42A4-9FEA-423AABCB4DB1}" destId="{03B6235C-B6C7-42C7-8620-A9BAD2DE0613}" srcOrd="4" destOrd="0" parTransId="{01B79559-EA4B-4FD6-8F54-A83B7D5DB06F}" sibTransId="{2889FAAA-26EF-461A-B06A-61E83347200D}"/>
    <dgm:cxn modelId="{A6456B9F-089C-4778-84E2-854BAEA72AC7}" type="presParOf" srcId="{61B4F139-3A4A-4BFA-B099-9FBEAEDD2DD6}" destId="{2D609CBB-E58D-4671-A19B-CD615DAC50DB}" srcOrd="0" destOrd="0" presId="urn:microsoft.com/office/officeart/2005/8/layout/vList2"/>
    <dgm:cxn modelId="{5B833D13-7591-4341-84DD-C65AC3E41E13}" type="presParOf" srcId="{61B4F139-3A4A-4BFA-B099-9FBEAEDD2DD6}" destId="{99EC74DC-FDBD-4A50-9B1E-65ADC58FA1CE}" srcOrd="1" destOrd="0" presId="urn:microsoft.com/office/officeart/2005/8/layout/vList2"/>
    <dgm:cxn modelId="{D5A4F647-A4F6-4191-99CA-E5E367F8B07A}" type="presParOf" srcId="{61B4F139-3A4A-4BFA-B099-9FBEAEDD2DD6}" destId="{10EA0E10-E5A3-419D-96DA-F41C065FBC73}" srcOrd="2" destOrd="0" presId="urn:microsoft.com/office/officeart/2005/8/layout/vList2"/>
    <dgm:cxn modelId="{B315946C-108D-432A-AA5A-E7B3C160042B}" type="presParOf" srcId="{61B4F139-3A4A-4BFA-B099-9FBEAEDD2DD6}" destId="{0BCBD2EF-F3A4-44F2-8B50-794323512519}" srcOrd="3" destOrd="0" presId="urn:microsoft.com/office/officeart/2005/8/layout/vList2"/>
    <dgm:cxn modelId="{FB3DE48A-2A78-4BE5-943D-E4A42BEE358E}" type="presParOf" srcId="{61B4F139-3A4A-4BFA-B099-9FBEAEDD2DD6}" destId="{ACC53FC7-E84F-48A6-A394-50B77A6C7333}" srcOrd="4" destOrd="0" presId="urn:microsoft.com/office/officeart/2005/8/layout/vList2"/>
    <dgm:cxn modelId="{6CD4B331-8A6F-4EDA-A8F3-2C78D552D2E5}" type="presParOf" srcId="{61B4F139-3A4A-4BFA-B099-9FBEAEDD2DD6}" destId="{D16A80D9-D153-44CA-A827-F99B4F5BA6A6}" srcOrd="5" destOrd="0" presId="urn:microsoft.com/office/officeart/2005/8/layout/vList2"/>
    <dgm:cxn modelId="{D78E076C-25ED-4643-A322-01A7C74859F4}" type="presParOf" srcId="{61B4F139-3A4A-4BFA-B099-9FBEAEDD2DD6}" destId="{2E709CCA-3313-4A63-9462-E5130FCFBE68}" srcOrd="6" destOrd="0" presId="urn:microsoft.com/office/officeart/2005/8/layout/vList2"/>
    <dgm:cxn modelId="{07BC1589-B922-4551-BCA5-3B1026426AF9}" type="presParOf" srcId="{61B4F139-3A4A-4BFA-B099-9FBEAEDD2DD6}" destId="{FD656D42-3A6B-4956-84FD-68F8427DD380}" srcOrd="7" destOrd="0" presId="urn:microsoft.com/office/officeart/2005/8/layout/vList2"/>
    <dgm:cxn modelId="{53BE4F8D-A1F9-411E-B928-D18CC502E6A2}" type="presParOf" srcId="{61B4F139-3A4A-4BFA-B099-9FBEAEDD2DD6}" destId="{6B1A2649-BDEB-407A-9543-1DFE50AEF4E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E63CCFC-7C41-493B-82C9-7B04E9C62AB7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tr-TR"/>
        </a:p>
      </dgm:t>
    </dgm:pt>
    <dgm:pt modelId="{FAC31CAA-BD2C-49E5-9EAD-27EFF6ECC1DC}">
      <dgm:prSet/>
      <dgm:spPr/>
      <dgm:t>
        <a:bodyPr/>
        <a:lstStyle/>
        <a:p>
          <a:pPr rtl="0"/>
          <a:r>
            <a:rPr lang="tr-TR" smtClean="0"/>
            <a:t>Teknoloji Bağımlılığı Nedir ?</a:t>
          </a:r>
          <a:endParaRPr lang="tr-TR"/>
        </a:p>
      </dgm:t>
    </dgm:pt>
    <dgm:pt modelId="{9035ABE2-8D8D-4275-8767-116F435F3F3B}" type="parTrans" cxnId="{711E4876-A0CF-4BE9-8DDA-8C6DCFF900D1}">
      <dgm:prSet/>
      <dgm:spPr/>
      <dgm:t>
        <a:bodyPr/>
        <a:lstStyle/>
        <a:p>
          <a:endParaRPr lang="tr-TR"/>
        </a:p>
      </dgm:t>
    </dgm:pt>
    <dgm:pt modelId="{6130DAD0-B2C7-4D50-ADC9-C818381CF646}" type="sibTrans" cxnId="{711E4876-A0CF-4BE9-8DDA-8C6DCFF900D1}">
      <dgm:prSet/>
      <dgm:spPr/>
      <dgm:t>
        <a:bodyPr/>
        <a:lstStyle/>
        <a:p>
          <a:endParaRPr lang="tr-TR"/>
        </a:p>
      </dgm:t>
    </dgm:pt>
    <dgm:pt modelId="{6FA7B2A3-0D19-4709-82C8-778039E3A889}" type="pres">
      <dgm:prSet presAssocID="{CE63CCFC-7C41-493B-82C9-7B04E9C62AB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CD57BDD-CADF-4AC5-8D0A-B783CB6993CC}" type="pres">
      <dgm:prSet presAssocID="{FAC31CAA-BD2C-49E5-9EAD-27EFF6ECC1D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C78B7D4-DE14-40F8-979C-A13714EA7BBA}" type="presOf" srcId="{FAC31CAA-BD2C-49E5-9EAD-27EFF6ECC1DC}" destId="{ACD57BDD-CADF-4AC5-8D0A-B783CB6993CC}" srcOrd="0" destOrd="0" presId="urn:microsoft.com/office/officeart/2005/8/layout/vList2"/>
    <dgm:cxn modelId="{711E4876-A0CF-4BE9-8DDA-8C6DCFF900D1}" srcId="{CE63CCFC-7C41-493B-82C9-7B04E9C62AB7}" destId="{FAC31CAA-BD2C-49E5-9EAD-27EFF6ECC1DC}" srcOrd="0" destOrd="0" parTransId="{9035ABE2-8D8D-4275-8767-116F435F3F3B}" sibTransId="{6130DAD0-B2C7-4D50-ADC9-C818381CF646}"/>
    <dgm:cxn modelId="{D94BC45E-5572-446E-9AC2-0B78DF7DBC5C}" type="presOf" srcId="{CE63CCFC-7C41-493B-82C9-7B04E9C62AB7}" destId="{6FA7B2A3-0D19-4709-82C8-778039E3A889}" srcOrd="0" destOrd="0" presId="urn:microsoft.com/office/officeart/2005/8/layout/vList2"/>
    <dgm:cxn modelId="{22562DDF-F8FC-4514-AB84-8F645407DB19}" type="presParOf" srcId="{6FA7B2A3-0D19-4709-82C8-778039E3A889}" destId="{ACD57BDD-CADF-4AC5-8D0A-B783CB6993C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4AE1C06-4385-4D4B-BBBE-013322EC67C9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tr-TR"/>
        </a:p>
      </dgm:t>
    </dgm:pt>
    <dgm:pt modelId="{766D94D1-F123-43A1-8149-6AF3AC4359E1}">
      <dgm:prSet custT="1"/>
      <dgm:spPr/>
      <dgm:t>
        <a:bodyPr/>
        <a:lstStyle/>
        <a:p>
          <a:pPr rtl="0"/>
          <a:r>
            <a:rPr lang="tr-TR" sz="4000" dirty="0" smtClean="0"/>
            <a:t>Teknoloji bağımlılığı, teknolojiyi kullanmada ve onunla ilişkide kişinin iradesini kaybetmesi, kendini denetleyememesi ve onsuz bir yaşam sürememeye başlaması hâlidir</a:t>
          </a:r>
          <a:endParaRPr lang="tr-TR" sz="4000" dirty="0"/>
        </a:p>
      </dgm:t>
    </dgm:pt>
    <dgm:pt modelId="{C27DA016-6338-4175-BD82-DBF6444360A6}" type="parTrans" cxnId="{EBCC2F93-E929-49AC-AF2D-FB3FA8E1AA33}">
      <dgm:prSet/>
      <dgm:spPr/>
      <dgm:t>
        <a:bodyPr/>
        <a:lstStyle/>
        <a:p>
          <a:endParaRPr lang="tr-TR"/>
        </a:p>
      </dgm:t>
    </dgm:pt>
    <dgm:pt modelId="{D1D981A3-2A22-4889-A7A0-200D5B56DB41}" type="sibTrans" cxnId="{EBCC2F93-E929-49AC-AF2D-FB3FA8E1AA33}">
      <dgm:prSet/>
      <dgm:spPr/>
      <dgm:t>
        <a:bodyPr/>
        <a:lstStyle/>
        <a:p>
          <a:endParaRPr lang="tr-TR"/>
        </a:p>
      </dgm:t>
    </dgm:pt>
    <dgm:pt modelId="{F72035CC-4712-4FA5-8A5C-F037EFDD12EF}" type="pres">
      <dgm:prSet presAssocID="{94AE1C06-4385-4D4B-BBBE-013322EC67C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972C1D8-E9A5-454C-B680-9679BC0B72CE}" type="pres">
      <dgm:prSet presAssocID="{766D94D1-F123-43A1-8149-6AF3AC4359E1}" presName="parentText" presStyleLbl="node1" presStyleIdx="0" presStyleCnt="1" custLinFactNeighborX="-10417" custLinFactNeighborY="-4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C236B11-0D21-4A2F-9BE9-6F33D9C5092F}" type="presOf" srcId="{94AE1C06-4385-4D4B-BBBE-013322EC67C9}" destId="{F72035CC-4712-4FA5-8A5C-F037EFDD12EF}" srcOrd="0" destOrd="0" presId="urn:microsoft.com/office/officeart/2005/8/layout/vList2"/>
    <dgm:cxn modelId="{EBCC2F93-E929-49AC-AF2D-FB3FA8E1AA33}" srcId="{94AE1C06-4385-4D4B-BBBE-013322EC67C9}" destId="{766D94D1-F123-43A1-8149-6AF3AC4359E1}" srcOrd="0" destOrd="0" parTransId="{C27DA016-6338-4175-BD82-DBF6444360A6}" sibTransId="{D1D981A3-2A22-4889-A7A0-200D5B56DB41}"/>
    <dgm:cxn modelId="{987BA8A8-C708-4365-A04B-1CC8E4AB2C83}" type="presOf" srcId="{766D94D1-F123-43A1-8149-6AF3AC4359E1}" destId="{0972C1D8-E9A5-454C-B680-9679BC0B72CE}" srcOrd="0" destOrd="0" presId="urn:microsoft.com/office/officeart/2005/8/layout/vList2"/>
    <dgm:cxn modelId="{C4005C76-EEA6-4574-BD1E-3488A3F786FB}" type="presParOf" srcId="{F72035CC-4712-4FA5-8A5C-F037EFDD12EF}" destId="{0972C1D8-E9A5-454C-B680-9679BC0B72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8AFC120-A2B3-4B07-8945-F0F65613C7FB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tr-TR"/>
        </a:p>
      </dgm:t>
    </dgm:pt>
    <dgm:pt modelId="{26849E20-980E-4DD9-9F1D-443FBD63D0C4}">
      <dgm:prSet/>
      <dgm:spPr/>
      <dgm:t>
        <a:bodyPr/>
        <a:lstStyle/>
        <a:p>
          <a:pPr rtl="0"/>
          <a:r>
            <a:rPr lang="tr-TR" smtClean="0"/>
            <a:t>Teknoloji Bağımlılığı</a:t>
          </a:r>
          <a:endParaRPr lang="tr-TR"/>
        </a:p>
      </dgm:t>
    </dgm:pt>
    <dgm:pt modelId="{C863D967-B8A9-4038-B92C-B6C40453D3F3}" type="parTrans" cxnId="{0C145BA5-0A1B-4925-92BA-B0351D44CEE2}">
      <dgm:prSet/>
      <dgm:spPr/>
      <dgm:t>
        <a:bodyPr/>
        <a:lstStyle/>
        <a:p>
          <a:endParaRPr lang="tr-TR"/>
        </a:p>
      </dgm:t>
    </dgm:pt>
    <dgm:pt modelId="{220CA0A1-D35C-4BD8-B4BF-3F8E439BF989}" type="sibTrans" cxnId="{0C145BA5-0A1B-4925-92BA-B0351D44CEE2}">
      <dgm:prSet/>
      <dgm:spPr/>
      <dgm:t>
        <a:bodyPr/>
        <a:lstStyle/>
        <a:p>
          <a:endParaRPr lang="tr-TR"/>
        </a:p>
      </dgm:t>
    </dgm:pt>
    <dgm:pt modelId="{AE5D2533-0B9E-453E-B738-E89436A9A3D9}" type="pres">
      <dgm:prSet presAssocID="{18AFC120-A2B3-4B07-8945-F0F65613C7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963CAFB-E542-4EA0-9E24-EE6D15378B5C}" type="pres">
      <dgm:prSet presAssocID="{26849E20-980E-4DD9-9F1D-443FBD63D0C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C145BA5-0A1B-4925-92BA-B0351D44CEE2}" srcId="{18AFC120-A2B3-4B07-8945-F0F65613C7FB}" destId="{26849E20-980E-4DD9-9F1D-443FBD63D0C4}" srcOrd="0" destOrd="0" parTransId="{C863D967-B8A9-4038-B92C-B6C40453D3F3}" sibTransId="{220CA0A1-D35C-4BD8-B4BF-3F8E439BF989}"/>
    <dgm:cxn modelId="{6DBD467D-667B-48D1-8DFC-67FF6DEBEAA2}" type="presOf" srcId="{18AFC120-A2B3-4B07-8945-F0F65613C7FB}" destId="{AE5D2533-0B9E-453E-B738-E89436A9A3D9}" srcOrd="0" destOrd="0" presId="urn:microsoft.com/office/officeart/2005/8/layout/vList2"/>
    <dgm:cxn modelId="{37DC0A24-7AA0-4A16-88CB-4294EE6C2252}" type="presOf" srcId="{26849E20-980E-4DD9-9F1D-443FBD63D0C4}" destId="{4963CAFB-E542-4EA0-9E24-EE6D15378B5C}" srcOrd="0" destOrd="0" presId="urn:microsoft.com/office/officeart/2005/8/layout/vList2"/>
    <dgm:cxn modelId="{1CDC97B3-7A19-42C2-BE27-E33E3D1064B9}" type="presParOf" srcId="{AE5D2533-0B9E-453E-B738-E89436A9A3D9}" destId="{4963CAFB-E542-4EA0-9E24-EE6D15378B5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4EB2393-658D-4DEB-8727-56BD9D03DC98}" type="doc">
      <dgm:prSet loTypeId="urn:microsoft.com/office/officeart/2005/8/layout/vList2" loCatId="list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tr-TR"/>
        </a:p>
      </dgm:t>
    </dgm:pt>
    <dgm:pt modelId="{4D66CFCF-B1A8-4A20-AB85-E295FEFBF2F5}">
      <dgm:prSet/>
      <dgm:spPr/>
      <dgm:t>
        <a:bodyPr/>
        <a:lstStyle/>
        <a:p>
          <a:pPr rtl="0"/>
          <a:r>
            <a:rPr lang="tr-TR" dirty="0" smtClean="0"/>
            <a:t>Günümüzün en büyük sorunlarından biri; çocuklarda, gençlerde hatta yetişkinlerde görülen ve "davranışsal bağımlılık" adı altında değerlendirilen bilgisayar, tablet, telefon, televizyon bağımlılığıdır. </a:t>
          </a:r>
        </a:p>
        <a:p>
          <a:pPr rtl="0"/>
          <a:r>
            <a:rPr lang="tr-TR" dirty="0" smtClean="0"/>
            <a:t>Hemen hemen her evde yaşanan bu sorunlar anne-baba ile çocuğun ilişkisini bozmakla kalmaz, çocuğa sosyal, bilişsel ve </a:t>
          </a:r>
          <a:r>
            <a:rPr lang="tr-TR" dirty="0" err="1" smtClean="0"/>
            <a:t>psikomotor</a:t>
          </a:r>
          <a:r>
            <a:rPr lang="tr-TR" dirty="0" smtClean="0"/>
            <a:t> alanda çok büyük kayıplar yaşatır.</a:t>
          </a:r>
          <a:endParaRPr lang="tr-TR" dirty="0"/>
        </a:p>
      </dgm:t>
    </dgm:pt>
    <dgm:pt modelId="{CA28055E-11C0-47D9-B986-25DD891CA9BC}" type="parTrans" cxnId="{E16F69F2-F2C7-42AA-B8B9-21BD403D8488}">
      <dgm:prSet/>
      <dgm:spPr/>
      <dgm:t>
        <a:bodyPr/>
        <a:lstStyle/>
        <a:p>
          <a:endParaRPr lang="tr-TR"/>
        </a:p>
      </dgm:t>
    </dgm:pt>
    <dgm:pt modelId="{B2E09C2C-670E-43D6-8AE9-17FDB358EA6D}" type="sibTrans" cxnId="{E16F69F2-F2C7-42AA-B8B9-21BD403D8488}">
      <dgm:prSet/>
      <dgm:spPr/>
      <dgm:t>
        <a:bodyPr/>
        <a:lstStyle/>
        <a:p>
          <a:endParaRPr lang="tr-TR"/>
        </a:p>
      </dgm:t>
    </dgm:pt>
    <dgm:pt modelId="{F30F9813-41C2-4219-BFF7-CB0FF0B4445F}" type="pres">
      <dgm:prSet presAssocID="{34EB2393-658D-4DEB-8727-56BD9D03DC9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CBDE692-ECEE-4466-920B-77B2CDC3FE70}" type="pres">
      <dgm:prSet presAssocID="{4D66CFCF-B1A8-4A20-AB85-E295FEFBF2F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A586C86-39CE-4564-A5DA-6EAB025D15F2}" type="presOf" srcId="{4D66CFCF-B1A8-4A20-AB85-E295FEFBF2F5}" destId="{8CBDE692-ECEE-4466-920B-77B2CDC3FE70}" srcOrd="0" destOrd="0" presId="urn:microsoft.com/office/officeart/2005/8/layout/vList2"/>
    <dgm:cxn modelId="{E16F69F2-F2C7-42AA-B8B9-21BD403D8488}" srcId="{34EB2393-658D-4DEB-8727-56BD9D03DC98}" destId="{4D66CFCF-B1A8-4A20-AB85-E295FEFBF2F5}" srcOrd="0" destOrd="0" parTransId="{CA28055E-11C0-47D9-B986-25DD891CA9BC}" sibTransId="{B2E09C2C-670E-43D6-8AE9-17FDB358EA6D}"/>
    <dgm:cxn modelId="{862DF3DF-BB2E-4615-89A0-9D0AE8E7B453}" type="presOf" srcId="{34EB2393-658D-4DEB-8727-56BD9D03DC98}" destId="{F30F9813-41C2-4219-BFF7-CB0FF0B4445F}" srcOrd="0" destOrd="0" presId="urn:microsoft.com/office/officeart/2005/8/layout/vList2"/>
    <dgm:cxn modelId="{D784B037-6377-44F7-8024-0C41030E70AE}" type="presParOf" srcId="{F30F9813-41C2-4219-BFF7-CB0FF0B4445F}" destId="{8CBDE692-ECEE-4466-920B-77B2CDC3FE7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903C08-DB2A-4744-91B1-8F0E258EA7D2}">
      <dsp:nvSpPr>
        <dsp:cNvPr id="0" name=""/>
        <dsp:cNvSpPr/>
      </dsp:nvSpPr>
      <dsp:spPr>
        <a:xfrm>
          <a:off x="0" y="25930"/>
          <a:ext cx="8424936" cy="110745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500" kern="1200" dirty="0" smtClean="0"/>
            <a:t>TOKİ PLEVNE ANAOKULU REHBERLİK SERVİSİ</a:t>
          </a:r>
          <a:endParaRPr lang="tr-TR" sz="3500" kern="1200" dirty="0"/>
        </a:p>
      </dsp:txBody>
      <dsp:txXfrm>
        <a:off x="54061" y="79991"/>
        <a:ext cx="8316814" cy="999330"/>
      </dsp:txXfrm>
    </dsp:sp>
    <dsp:sp modelId="{3A17AEB4-6EAC-4564-AE5E-22069F3C3A7E}">
      <dsp:nvSpPr>
        <dsp:cNvPr id="0" name=""/>
        <dsp:cNvSpPr/>
      </dsp:nvSpPr>
      <dsp:spPr>
        <a:xfrm>
          <a:off x="71991" y="1234182"/>
          <a:ext cx="8280953" cy="1155747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500" kern="1200" dirty="0" smtClean="0"/>
            <a:t>                    AİLE SEMİNERLERİ</a:t>
          </a:r>
          <a:endParaRPr lang="tr-TR" sz="3500" kern="1200" dirty="0"/>
        </a:p>
      </dsp:txBody>
      <dsp:txXfrm>
        <a:off x="128410" y="1290601"/>
        <a:ext cx="8168115" cy="1042909"/>
      </dsp:txXfrm>
    </dsp:sp>
    <dsp:sp modelId="{7B9A9AD0-E5D2-4575-9E97-DE2AA31D43C6}">
      <dsp:nvSpPr>
        <dsp:cNvPr id="0" name=""/>
        <dsp:cNvSpPr/>
      </dsp:nvSpPr>
      <dsp:spPr>
        <a:xfrm>
          <a:off x="71991" y="2490730"/>
          <a:ext cx="8280953" cy="1155747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500" kern="1200" dirty="0" smtClean="0"/>
            <a:t>  ÇOCUKLARDA TEKNOLOJİ BAĞIMLILIĞI</a:t>
          </a:r>
          <a:endParaRPr lang="tr-TR" sz="3500" kern="1200" dirty="0"/>
        </a:p>
      </dsp:txBody>
      <dsp:txXfrm>
        <a:off x="128410" y="2547149"/>
        <a:ext cx="8168115" cy="104290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B81C2-D01D-4F43-831F-7DA673589C67}">
      <dsp:nvSpPr>
        <dsp:cNvPr id="0" name=""/>
        <dsp:cNvSpPr/>
      </dsp:nvSpPr>
      <dsp:spPr>
        <a:xfrm>
          <a:off x="0" y="43829"/>
          <a:ext cx="8229600" cy="10553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400" kern="1200" smtClean="0"/>
            <a:t>HANGİ ÇOCUKLAR RİSK ALTINDA ?</a:t>
          </a:r>
          <a:endParaRPr lang="tr-TR" sz="4400" kern="1200"/>
        </a:p>
      </dsp:txBody>
      <dsp:txXfrm>
        <a:off x="51517" y="95346"/>
        <a:ext cx="8126566" cy="95230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4EE2B4-4072-4544-9BCD-BBA301FFB29D}">
      <dsp:nvSpPr>
        <dsp:cNvPr id="0" name=""/>
        <dsp:cNvSpPr/>
      </dsp:nvSpPr>
      <dsp:spPr>
        <a:xfrm>
          <a:off x="0" y="82101"/>
          <a:ext cx="8229600" cy="1034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/>
            <a:t>Aile içi çatışmalar yaşayan, sağlıklı  iletişimi olmayan ailedeki çocuklar</a:t>
          </a:r>
          <a:endParaRPr lang="tr-TR" sz="2600" kern="1200" dirty="0"/>
        </a:p>
      </dsp:txBody>
      <dsp:txXfrm>
        <a:off x="50489" y="132590"/>
        <a:ext cx="8128622" cy="933302"/>
      </dsp:txXfrm>
    </dsp:sp>
    <dsp:sp modelId="{E9CBC76C-9CF3-4D82-A3CC-FA2D0029B659}">
      <dsp:nvSpPr>
        <dsp:cNvPr id="0" name=""/>
        <dsp:cNvSpPr/>
      </dsp:nvSpPr>
      <dsp:spPr>
        <a:xfrm>
          <a:off x="0" y="1191261"/>
          <a:ext cx="8229600" cy="1034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/>
            <a:t>Hayatlarında kaliteli vakit geçirebileceği  aktiviteler bulunmayanlar</a:t>
          </a:r>
          <a:endParaRPr lang="tr-TR" sz="2600" kern="1200" dirty="0"/>
        </a:p>
      </dsp:txBody>
      <dsp:txXfrm>
        <a:off x="50489" y="1241750"/>
        <a:ext cx="8128622" cy="933302"/>
      </dsp:txXfrm>
    </dsp:sp>
    <dsp:sp modelId="{FFC33F61-7F9E-4194-ACE2-67BFC4767816}">
      <dsp:nvSpPr>
        <dsp:cNvPr id="0" name=""/>
        <dsp:cNvSpPr/>
      </dsp:nvSpPr>
      <dsp:spPr>
        <a:xfrm>
          <a:off x="0" y="2300421"/>
          <a:ext cx="8229600" cy="1034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/>
            <a:t>Sosyal ilişkilerinde kendini ifade etmekte güçlük yaşayanlar</a:t>
          </a:r>
          <a:endParaRPr lang="tr-TR" sz="2600" kern="1200" dirty="0"/>
        </a:p>
      </dsp:txBody>
      <dsp:txXfrm>
        <a:off x="50489" y="2350910"/>
        <a:ext cx="8128622" cy="933302"/>
      </dsp:txXfrm>
    </dsp:sp>
    <dsp:sp modelId="{0D39C6E5-191B-4D73-A2F4-C1CD57AEC026}">
      <dsp:nvSpPr>
        <dsp:cNvPr id="0" name=""/>
        <dsp:cNvSpPr/>
      </dsp:nvSpPr>
      <dsp:spPr>
        <a:xfrm>
          <a:off x="0" y="3409581"/>
          <a:ext cx="8229600" cy="1034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/>
            <a:t>Aileleri teknolojiyi olumsuz ve bilinçsiz kullanan çocuklar</a:t>
          </a:r>
          <a:endParaRPr lang="tr-TR" sz="2600" kern="1200" dirty="0"/>
        </a:p>
      </dsp:txBody>
      <dsp:txXfrm>
        <a:off x="50489" y="3460070"/>
        <a:ext cx="8128622" cy="93330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25BEEE-A728-4222-BD36-D3C5BC9CDF10}">
      <dsp:nvSpPr>
        <dsp:cNvPr id="0" name=""/>
        <dsp:cNvSpPr/>
      </dsp:nvSpPr>
      <dsp:spPr>
        <a:xfrm>
          <a:off x="0" y="103792"/>
          <a:ext cx="8229600" cy="9354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900" kern="1200" dirty="0" smtClean="0"/>
            <a:t>Çocuk Teknoloji ile ne Zaman Tanışmalı</a:t>
          </a:r>
          <a:endParaRPr lang="tr-TR" sz="3900" kern="1200" dirty="0"/>
        </a:p>
      </dsp:txBody>
      <dsp:txXfrm>
        <a:off x="45663" y="149455"/>
        <a:ext cx="8138274" cy="84408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E832BD-0701-4C24-87D7-FE6A6BD0B299}">
      <dsp:nvSpPr>
        <dsp:cNvPr id="0" name=""/>
        <dsp:cNvSpPr/>
      </dsp:nvSpPr>
      <dsp:spPr>
        <a:xfrm>
          <a:off x="0" y="185061"/>
          <a:ext cx="8363272" cy="41558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800" kern="1200" dirty="0" smtClean="0"/>
            <a:t>Çocuğun dil bilişsel, duyusal ve </a:t>
          </a:r>
          <a:r>
            <a:rPr lang="tr-TR" sz="4800" kern="1200" dirty="0" err="1" smtClean="0"/>
            <a:t>psikososyal</a:t>
          </a:r>
          <a:r>
            <a:rPr lang="tr-TR" sz="4800" kern="1200" dirty="0" smtClean="0"/>
            <a:t> gelişimi açısından 2 yaşına kadar telefon tablet ve bilgisayardan uzak tutulması gerekir</a:t>
          </a:r>
          <a:endParaRPr lang="tr-TR" sz="4800" kern="1200" dirty="0"/>
        </a:p>
      </dsp:txBody>
      <dsp:txXfrm>
        <a:off x="202871" y="387932"/>
        <a:ext cx="7957530" cy="375009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5F46C9-51C1-4497-84D0-44FF71596F48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700" kern="1200" dirty="0" smtClean="0"/>
            <a:t>Çocuk Neden Bağımlı Olur ?</a:t>
          </a:r>
          <a:endParaRPr lang="tr-TR" sz="4700" kern="1200" dirty="0"/>
        </a:p>
      </dsp:txBody>
      <dsp:txXfrm>
        <a:off x="55030" y="62882"/>
        <a:ext cx="8119540" cy="101723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D9325-A17A-408D-B7E2-44A46204205C}">
      <dsp:nvSpPr>
        <dsp:cNvPr id="0" name=""/>
        <dsp:cNvSpPr/>
      </dsp:nvSpPr>
      <dsp:spPr>
        <a:xfrm>
          <a:off x="0" y="6417"/>
          <a:ext cx="8229600" cy="145445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smtClean="0"/>
            <a:t>Evde anne ve babanın çocukla yeterince kaliteli zaman geçirmemesi</a:t>
          </a:r>
          <a:endParaRPr lang="tr-TR" sz="2600" kern="1200"/>
        </a:p>
      </dsp:txBody>
      <dsp:txXfrm>
        <a:off x="71001" y="77418"/>
        <a:ext cx="8087598" cy="1312454"/>
      </dsp:txXfrm>
    </dsp:sp>
    <dsp:sp modelId="{249A1F60-6BCF-4B31-B07C-2F3658061E0D}">
      <dsp:nvSpPr>
        <dsp:cNvPr id="0" name=""/>
        <dsp:cNvSpPr/>
      </dsp:nvSpPr>
      <dsp:spPr>
        <a:xfrm>
          <a:off x="0" y="1535753"/>
          <a:ext cx="8229600" cy="145445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smtClean="0"/>
            <a:t>Anne ile babanın evde huzur ortamı oluşturmaması ve iletişim sorunu olması</a:t>
          </a:r>
          <a:endParaRPr lang="tr-TR" sz="2600" kern="1200"/>
        </a:p>
      </dsp:txBody>
      <dsp:txXfrm>
        <a:off x="71001" y="1606754"/>
        <a:ext cx="8087598" cy="1312454"/>
      </dsp:txXfrm>
    </dsp:sp>
    <dsp:sp modelId="{58257DD3-6FB2-4A87-A712-4A47FC1432D8}">
      <dsp:nvSpPr>
        <dsp:cNvPr id="0" name=""/>
        <dsp:cNvSpPr/>
      </dsp:nvSpPr>
      <dsp:spPr>
        <a:xfrm>
          <a:off x="0" y="3065089"/>
          <a:ext cx="8229600" cy="145445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smtClean="0"/>
            <a:t>Çocuğun bilgisayar, tablet, televizyon başında durmasını; işleri bitirmek veya yaramazlık yapmaması için bir fırsat olarak görmek</a:t>
          </a:r>
          <a:endParaRPr lang="tr-TR" sz="2600" kern="1200"/>
        </a:p>
      </dsp:txBody>
      <dsp:txXfrm>
        <a:off x="71001" y="3136090"/>
        <a:ext cx="8087598" cy="131245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105D79-E1DB-42ED-BB54-91BED2A833C1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700" kern="1200" dirty="0" smtClean="0"/>
            <a:t>Çocuk Neden Bağımlı Olur ?</a:t>
          </a:r>
          <a:endParaRPr lang="tr-TR" sz="4700" kern="1200" dirty="0"/>
        </a:p>
      </dsp:txBody>
      <dsp:txXfrm>
        <a:off x="55030" y="62882"/>
        <a:ext cx="8119540" cy="101723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9DA223-029D-440B-AFEA-9849908507F7}">
      <dsp:nvSpPr>
        <dsp:cNvPr id="0" name=""/>
        <dsp:cNvSpPr/>
      </dsp:nvSpPr>
      <dsp:spPr>
        <a:xfrm>
          <a:off x="0" y="0"/>
          <a:ext cx="8496944" cy="141356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Annenin veya babanın veya her ikisinin de aşırı baskıcı tutumu</a:t>
          </a:r>
          <a:endParaRPr lang="tr-TR" sz="2800" kern="1200" dirty="0"/>
        </a:p>
      </dsp:txBody>
      <dsp:txXfrm>
        <a:off x="69005" y="69005"/>
        <a:ext cx="8358934" cy="1275555"/>
      </dsp:txXfrm>
    </dsp:sp>
    <dsp:sp modelId="{407821F6-AF54-46F3-8136-857E127585AE}">
      <dsp:nvSpPr>
        <dsp:cNvPr id="0" name=""/>
        <dsp:cNvSpPr/>
      </dsp:nvSpPr>
      <dsp:spPr>
        <a:xfrm>
          <a:off x="0" y="1549059"/>
          <a:ext cx="8496944" cy="141357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Annenin veya babanın veya her ikisinin de aşırı rahat tutumu</a:t>
          </a:r>
          <a:endParaRPr lang="tr-TR" sz="2800" kern="1200" dirty="0"/>
        </a:p>
      </dsp:txBody>
      <dsp:txXfrm>
        <a:off x="69005" y="1618064"/>
        <a:ext cx="8358934" cy="1275566"/>
      </dsp:txXfrm>
    </dsp:sp>
    <dsp:sp modelId="{CAE89884-D550-43FB-BB5A-B545F9DA5574}">
      <dsp:nvSpPr>
        <dsp:cNvPr id="0" name=""/>
        <dsp:cNvSpPr/>
      </dsp:nvSpPr>
      <dsp:spPr>
        <a:xfrm>
          <a:off x="0" y="3124945"/>
          <a:ext cx="8496944" cy="125297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/>
            <a:t>Çocuğa; arkadaş edinme, fiziksel aktivitelerden zevk alma, sizinle birlikte bir şeyler yapma, üretme güdüsü aşılamamak.</a:t>
          </a:r>
          <a:endParaRPr lang="tr-TR" sz="2600" kern="1200" dirty="0"/>
        </a:p>
      </dsp:txBody>
      <dsp:txXfrm>
        <a:off x="61165" y="3186110"/>
        <a:ext cx="8374614" cy="113064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16557A-5C73-47F1-B2AB-BCABC0FF8BA3}">
      <dsp:nvSpPr>
        <dsp:cNvPr id="0" name=""/>
        <dsp:cNvSpPr/>
      </dsp:nvSpPr>
      <dsp:spPr>
        <a:xfrm>
          <a:off x="0" y="144013"/>
          <a:ext cx="8363272" cy="169348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Yaptığı davranışlarda çocuğu takdir etmemek( siz ona aferin demiyorsunuz ama bilgisayarda kazandığı her oyunda altınlar, puanlar, konfetiler kazanıyor, </a:t>
          </a:r>
          <a:r>
            <a:rPr lang="tr-TR" sz="2400" kern="1200" dirty="0" err="1" smtClean="0"/>
            <a:t>leveller</a:t>
          </a:r>
          <a:r>
            <a:rPr lang="tr-TR" sz="2400" kern="1200" dirty="0" smtClean="0"/>
            <a:t> atlıyor...)  </a:t>
          </a:r>
          <a:endParaRPr lang="tr-TR" sz="2400" kern="1200" dirty="0"/>
        </a:p>
      </dsp:txBody>
      <dsp:txXfrm>
        <a:off x="82669" y="226682"/>
        <a:ext cx="8197934" cy="1528148"/>
      </dsp:txXfrm>
    </dsp:sp>
    <dsp:sp modelId="{7BAC18C0-58C8-4E22-94EA-F71D20C4E6F5}">
      <dsp:nvSpPr>
        <dsp:cNvPr id="0" name=""/>
        <dsp:cNvSpPr/>
      </dsp:nvSpPr>
      <dsp:spPr>
        <a:xfrm>
          <a:off x="0" y="2221925"/>
          <a:ext cx="8363272" cy="185792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Çocuğun evde "başarma güdüsünün" yeterince tatmin edilmemesi ( çocuğa beceriksiz muamelesi yapmak; çocuğun başarma duygusunu bilgisayarın, telefonun, tabletin sunduğu ortamlarda araması)</a:t>
          </a:r>
          <a:endParaRPr lang="tr-TR" sz="2400" kern="1200" dirty="0"/>
        </a:p>
      </dsp:txBody>
      <dsp:txXfrm>
        <a:off x="90696" y="2312621"/>
        <a:ext cx="8181880" cy="1676531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105D79-E1DB-42ED-BB54-91BED2A833C1}">
      <dsp:nvSpPr>
        <dsp:cNvPr id="0" name=""/>
        <dsp:cNvSpPr/>
      </dsp:nvSpPr>
      <dsp:spPr>
        <a:xfrm>
          <a:off x="0" y="134585"/>
          <a:ext cx="8443664" cy="12951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l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400" kern="1200" dirty="0" smtClean="0"/>
            <a:t>Çocuk Neden Bağımlı Olur ?</a:t>
          </a:r>
          <a:endParaRPr lang="tr-TR" sz="5400" kern="1200" dirty="0"/>
        </a:p>
      </dsp:txBody>
      <dsp:txXfrm>
        <a:off x="63226" y="197811"/>
        <a:ext cx="8317212" cy="11687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81EFA6-7641-4E25-8E3F-FD69C4E72AB0}">
      <dsp:nvSpPr>
        <dsp:cNvPr id="0" name=""/>
        <dsp:cNvSpPr/>
      </dsp:nvSpPr>
      <dsp:spPr>
        <a:xfrm>
          <a:off x="432051" y="315116"/>
          <a:ext cx="6851097" cy="65385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Psikolojik Danışman ve Rehber Öğretmen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ÜMMÜGÜLSÜM KUŞ</a:t>
          </a:r>
          <a:endParaRPr lang="tr-TR" sz="1400" kern="1200" dirty="0"/>
        </a:p>
      </dsp:txBody>
      <dsp:txXfrm>
        <a:off x="463970" y="347035"/>
        <a:ext cx="6787259" cy="59001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F96227-8E32-45FE-BA8C-8E427448BDC4}">
      <dsp:nvSpPr>
        <dsp:cNvPr id="0" name=""/>
        <dsp:cNvSpPr/>
      </dsp:nvSpPr>
      <dsp:spPr>
        <a:xfrm>
          <a:off x="0" y="0"/>
          <a:ext cx="8229600" cy="44460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800" kern="1200" dirty="0" smtClean="0"/>
            <a:t>Günümüzde maalesef çocukların sosyalleşebilmesi oyun ve arkadaşlık kurması için gerekli alanları olmayışı yada giderek  azalması onların enerjilerini </a:t>
          </a:r>
          <a:r>
            <a:rPr lang="tr-TR" sz="3800" kern="1200" dirty="0" err="1" smtClean="0"/>
            <a:t>kanalize</a:t>
          </a:r>
          <a:r>
            <a:rPr lang="tr-TR" sz="3800" kern="1200" dirty="0" smtClean="0"/>
            <a:t> edememeleri sanal dünyada farklı bir tatmin yolu aramalarına neden olmaktadır</a:t>
          </a:r>
          <a:endParaRPr lang="tr-TR" sz="3800" kern="1200" dirty="0"/>
        </a:p>
      </dsp:txBody>
      <dsp:txXfrm>
        <a:off x="217036" y="217036"/>
        <a:ext cx="7795528" cy="4011928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97BCF4-0484-4A72-871D-FBADACFE67AC}">
      <dsp:nvSpPr>
        <dsp:cNvPr id="0" name=""/>
        <dsp:cNvSpPr/>
      </dsp:nvSpPr>
      <dsp:spPr>
        <a:xfrm>
          <a:off x="0" y="0"/>
          <a:ext cx="7557710" cy="79150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b="1" kern="1200" dirty="0" smtClean="0"/>
            <a:t>Teknoloji </a:t>
          </a:r>
          <a:r>
            <a:rPr lang="tr-TR" sz="3300" b="1" kern="1200" dirty="0" smtClean="0"/>
            <a:t>bağımlılıklar</a:t>
          </a:r>
          <a:endParaRPr lang="tr-TR" sz="3300" kern="1200" dirty="0"/>
        </a:p>
      </dsp:txBody>
      <dsp:txXfrm>
        <a:off x="38638" y="38638"/>
        <a:ext cx="7480434" cy="7142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609CBB-E58D-4671-A19B-CD615DAC50DB}">
      <dsp:nvSpPr>
        <dsp:cNvPr id="0" name=""/>
        <dsp:cNvSpPr/>
      </dsp:nvSpPr>
      <dsp:spPr>
        <a:xfrm>
          <a:off x="0" y="0"/>
          <a:ext cx="8640960" cy="101987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 dirty="0" smtClean="0"/>
            <a:t>1.TEKNOLOJİ BAĞIMLILIĞI NEDİR ?</a:t>
          </a:r>
          <a:endParaRPr lang="tr-TR" sz="2700" kern="1200" dirty="0"/>
        </a:p>
      </dsp:txBody>
      <dsp:txXfrm>
        <a:off x="49786" y="49786"/>
        <a:ext cx="8541388" cy="920305"/>
      </dsp:txXfrm>
    </dsp:sp>
    <dsp:sp modelId="{10EA0E10-E5A3-419D-96DA-F41C065FBC73}">
      <dsp:nvSpPr>
        <dsp:cNvPr id="0" name=""/>
        <dsp:cNvSpPr/>
      </dsp:nvSpPr>
      <dsp:spPr>
        <a:xfrm>
          <a:off x="0" y="1152129"/>
          <a:ext cx="8640960" cy="9706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 dirty="0" smtClean="0"/>
            <a:t>2.HANGİ ÇOCUKLAR RİSK ALTINDA</a:t>
          </a:r>
          <a:endParaRPr lang="tr-TR" sz="2700" kern="1200" dirty="0"/>
        </a:p>
      </dsp:txBody>
      <dsp:txXfrm>
        <a:off x="47384" y="1199513"/>
        <a:ext cx="8546192" cy="875892"/>
      </dsp:txXfrm>
    </dsp:sp>
    <dsp:sp modelId="{ACC53FC7-E84F-48A6-A394-50B77A6C7333}">
      <dsp:nvSpPr>
        <dsp:cNvPr id="0" name=""/>
        <dsp:cNvSpPr/>
      </dsp:nvSpPr>
      <dsp:spPr>
        <a:xfrm>
          <a:off x="0" y="2287826"/>
          <a:ext cx="8640960" cy="93563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 dirty="0" smtClean="0"/>
            <a:t>3.ÇOCUK NEDEN BAĞIMLI OLUR</a:t>
          </a:r>
          <a:endParaRPr lang="tr-TR" sz="2700" kern="1200" dirty="0"/>
        </a:p>
      </dsp:txBody>
      <dsp:txXfrm>
        <a:off x="45674" y="2333500"/>
        <a:ext cx="8549612" cy="844284"/>
      </dsp:txXfrm>
    </dsp:sp>
    <dsp:sp modelId="{2E709CCA-3313-4A63-9462-E5130FCFBE68}">
      <dsp:nvSpPr>
        <dsp:cNvPr id="0" name=""/>
        <dsp:cNvSpPr/>
      </dsp:nvSpPr>
      <dsp:spPr>
        <a:xfrm>
          <a:off x="0" y="3456389"/>
          <a:ext cx="8640960" cy="93562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 dirty="0" smtClean="0"/>
            <a:t>4.TEKNOLOJİ BAĞIMLILIĞININ ÇOCUGA VERDİĞİ ZARARLAR</a:t>
          </a:r>
          <a:endParaRPr lang="tr-TR" sz="2700" kern="1200" dirty="0"/>
        </a:p>
      </dsp:txBody>
      <dsp:txXfrm>
        <a:off x="45673" y="3502062"/>
        <a:ext cx="8549614" cy="844279"/>
      </dsp:txXfrm>
    </dsp:sp>
    <dsp:sp modelId="{6B1A2649-BDEB-407A-9543-1DFE50AEF4E2}">
      <dsp:nvSpPr>
        <dsp:cNvPr id="0" name=""/>
        <dsp:cNvSpPr/>
      </dsp:nvSpPr>
      <dsp:spPr>
        <a:xfrm>
          <a:off x="0" y="4536503"/>
          <a:ext cx="8640960" cy="935619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 dirty="0" smtClean="0"/>
            <a:t>5.NE YAPILABİLİR NASIL ÖNLEM ALINABİLİR</a:t>
          </a:r>
          <a:endParaRPr lang="tr-TR" sz="2700" kern="1200" dirty="0"/>
        </a:p>
      </dsp:txBody>
      <dsp:txXfrm>
        <a:off x="45673" y="4582176"/>
        <a:ext cx="8549614" cy="84427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57BDD-CADF-4AC5-8D0A-B783CB6993CC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700" kern="1200" smtClean="0"/>
            <a:t>Teknoloji Bağımlılığı Nedir ?</a:t>
          </a:r>
          <a:endParaRPr lang="tr-TR" sz="4700" kern="1200"/>
        </a:p>
      </dsp:txBody>
      <dsp:txXfrm>
        <a:off x="55030" y="62882"/>
        <a:ext cx="8119540" cy="10172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72C1D8-E9A5-454C-B680-9679BC0B72CE}">
      <dsp:nvSpPr>
        <dsp:cNvPr id="0" name=""/>
        <dsp:cNvSpPr/>
      </dsp:nvSpPr>
      <dsp:spPr>
        <a:xfrm>
          <a:off x="0" y="0"/>
          <a:ext cx="6912768" cy="456574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kern="1200" dirty="0" smtClean="0"/>
            <a:t>Teknoloji bağımlılığı, teknolojiyi kullanmada ve onunla ilişkide kişinin iradesini kaybetmesi, kendini denetleyememesi ve onsuz bir yaşam sürememeye başlaması hâlidir</a:t>
          </a:r>
          <a:endParaRPr lang="tr-TR" sz="4000" kern="1200" dirty="0"/>
        </a:p>
      </dsp:txBody>
      <dsp:txXfrm>
        <a:off x="222881" y="222881"/>
        <a:ext cx="6467006" cy="41199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63CAFB-E542-4EA0-9E24-EE6D15378B5C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700" kern="1200" smtClean="0"/>
            <a:t>Teknoloji Bağımlılığı</a:t>
          </a:r>
          <a:endParaRPr lang="tr-TR" sz="4700" kern="1200"/>
        </a:p>
      </dsp:txBody>
      <dsp:txXfrm>
        <a:off x="55030" y="62882"/>
        <a:ext cx="8119540" cy="101723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BDE692-ECEE-4466-920B-77B2CDC3FE70}">
      <dsp:nvSpPr>
        <dsp:cNvPr id="0" name=""/>
        <dsp:cNvSpPr/>
      </dsp:nvSpPr>
      <dsp:spPr>
        <a:xfrm>
          <a:off x="0" y="23601"/>
          <a:ext cx="8229600" cy="4478760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kern="1200" dirty="0" smtClean="0"/>
            <a:t>Günümüzün en büyük sorunlarından biri; çocuklarda, gençlerde hatta yetişkinlerde görülen ve "davranışsal bağımlılık" adı altında değerlendirilen bilgisayar, tablet, telefon, televizyon bağımlılığıdır. </a:t>
          </a:r>
        </a:p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kern="1200" dirty="0" smtClean="0"/>
            <a:t>Hemen hemen her evde yaşanan bu sorunlar anne-baba ile çocuğun ilişkisini bozmakla kalmaz, çocuğa sosyal, bilişsel ve </a:t>
          </a:r>
          <a:r>
            <a:rPr lang="tr-TR" sz="2900" kern="1200" dirty="0" err="1" smtClean="0"/>
            <a:t>psikomotor</a:t>
          </a:r>
          <a:r>
            <a:rPr lang="tr-TR" sz="2900" kern="1200" dirty="0" smtClean="0"/>
            <a:t> alanda çok büyük kayıplar yaşatır.</a:t>
          </a:r>
          <a:endParaRPr lang="tr-TR" sz="2900" kern="1200" dirty="0"/>
        </a:p>
      </dsp:txBody>
      <dsp:txXfrm>
        <a:off x="218635" y="242236"/>
        <a:ext cx="7792330" cy="40414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BA7A2-7890-47B8-9862-7414A819F6A7}" type="datetimeFigureOut">
              <a:rPr lang="tr-TR" smtClean="0"/>
              <a:t>10.04.2019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B12AF-AF33-4523-B515-43F6978304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0477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FCF55-BB72-482B-BE59-708F3EFABC78}" type="datetimeFigureOut">
              <a:rPr lang="tr-TR" smtClean="0"/>
              <a:t>10.04.2019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F9A0-42ED-4518-8A0E-E55E146B8AB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4590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FCF55-BB72-482B-BE59-708F3EFABC78}" type="datetimeFigureOut">
              <a:rPr lang="tr-TR" smtClean="0"/>
              <a:t>10.04.2019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F9A0-42ED-4518-8A0E-E55E146B8AB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3360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FCF55-BB72-482B-BE59-708F3EFABC78}" type="datetimeFigureOut">
              <a:rPr lang="tr-TR" smtClean="0"/>
              <a:t>10.04.2019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F9A0-42ED-4518-8A0E-E55E146B8AB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7012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 title="scalloped circle"/>
          <p:cNvSpPr/>
          <p:nvPr/>
        </p:nvSpPr>
        <p:spPr bwMode="auto">
          <a:xfrm>
            <a:off x="2063750" y="630238"/>
            <a:ext cx="522922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5" name="Rectangle 4"/>
          <p:cNvSpPr/>
          <p:nvPr/>
        </p:nvSpPr>
        <p:spPr>
          <a:xfrm>
            <a:off x="0" y="0"/>
            <a:ext cx="21272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 title="left edge border"/>
          <p:cNvSpPr/>
          <p:nvPr/>
        </p:nvSpPr>
        <p:spPr>
          <a:xfrm>
            <a:off x="0" y="0"/>
            <a:ext cx="21272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09625" y="6375400"/>
            <a:ext cx="1746250" cy="349250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F8B323">
                  <a:lumMod val="50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313" y="6375400"/>
            <a:ext cx="3086100" cy="346075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F8B323">
                  <a:lumMod val="50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850" y="6375400"/>
            <a:ext cx="1746250" cy="346075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942C2B78-5F39-4E80-8BDF-22DB533E646E}" type="slidenum">
              <a:rPr lang="tr-TR">
                <a:solidFill>
                  <a:srgbClr val="F8B323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8B323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955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80850-998E-4F07-8DF3-1084F5AA4CCD}" type="slidenum">
              <a:rPr lang="tr-TR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1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0"/>
            <a:ext cx="2111375" cy="6858000"/>
          </a:xfrm>
          <a:custGeom>
            <a:avLst/>
            <a:gdLst>
              <a:gd name="T0" fmla="*/ 2147483646 w 1773"/>
              <a:gd name="T1" fmla="*/ 0 h 4320"/>
              <a:gd name="T2" fmla="*/ 2147483646 w 1773"/>
              <a:gd name="T3" fmla="*/ 2147483646 h 4320"/>
              <a:gd name="T4" fmla="*/ 2147483646 w 1773"/>
              <a:gd name="T5" fmla="*/ 2147483646 h 4320"/>
              <a:gd name="T6" fmla="*/ 2147483646 w 1773"/>
              <a:gd name="T7" fmla="*/ 2147483646 h 4320"/>
              <a:gd name="T8" fmla="*/ 2147483646 w 1773"/>
              <a:gd name="T9" fmla="*/ 2147483646 h 4320"/>
              <a:gd name="T10" fmla="*/ 2147483646 w 1773"/>
              <a:gd name="T11" fmla="*/ 2147483646 h 4320"/>
              <a:gd name="T12" fmla="*/ 2147483646 w 1773"/>
              <a:gd name="T13" fmla="*/ 2147483646 h 4320"/>
              <a:gd name="T14" fmla="*/ 2147483646 w 1773"/>
              <a:gd name="T15" fmla="*/ 2147483646 h 4320"/>
              <a:gd name="T16" fmla="*/ 2147483646 w 1773"/>
              <a:gd name="T17" fmla="*/ 2147483646 h 4320"/>
              <a:gd name="T18" fmla="*/ 2147483646 w 1773"/>
              <a:gd name="T19" fmla="*/ 2147483646 h 4320"/>
              <a:gd name="T20" fmla="*/ 2147483646 w 1773"/>
              <a:gd name="T21" fmla="*/ 2147483646 h 4320"/>
              <a:gd name="T22" fmla="*/ 2147483646 w 1773"/>
              <a:gd name="T23" fmla="*/ 2147483646 h 4320"/>
              <a:gd name="T24" fmla="*/ 2147483646 w 1773"/>
              <a:gd name="T25" fmla="*/ 2147483646 h 4320"/>
              <a:gd name="T26" fmla="*/ 2147483646 w 1773"/>
              <a:gd name="T27" fmla="*/ 2147483646 h 4320"/>
              <a:gd name="T28" fmla="*/ 2147483646 w 1773"/>
              <a:gd name="T29" fmla="*/ 2147483646 h 4320"/>
              <a:gd name="T30" fmla="*/ 2147483646 w 1773"/>
              <a:gd name="T31" fmla="*/ 2147483646 h 4320"/>
              <a:gd name="T32" fmla="*/ 2147483646 w 1773"/>
              <a:gd name="T33" fmla="*/ 2147483646 h 4320"/>
              <a:gd name="T34" fmla="*/ 2147483646 w 1773"/>
              <a:gd name="T35" fmla="*/ 2147483646 h 4320"/>
              <a:gd name="T36" fmla="*/ 2147483646 w 1773"/>
              <a:gd name="T37" fmla="*/ 2147483646 h 4320"/>
              <a:gd name="T38" fmla="*/ 2147483646 w 1773"/>
              <a:gd name="T39" fmla="*/ 2147483646 h 4320"/>
              <a:gd name="T40" fmla="*/ 2147483646 w 1773"/>
              <a:gd name="T41" fmla="*/ 2147483646 h 4320"/>
              <a:gd name="T42" fmla="*/ 2147483646 w 1773"/>
              <a:gd name="T43" fmla="*/ 2147483646 h 4320"/>
              <a:gd name="T44" fmla="*/ 2147483646 w 1773"/>
              <a:gd name="T45" fmla="*/ 2147483646 h 4320"/>
              <a:gd name="T46" fmla="*/ 2147483646 w 1773"/>
              <a:gd name="T47" fmla="*/ 2147483646 h 4320"/>
              <a:gd name="T48" fmla="*/ 2147483646 w 1773"/>
              <a:gd name="T49" fmla="*/ 2147483646 h 4320"/>
              <a:gd name="T50" fmla="*/ 2147483646 w 1773"/>
              <a:gd name="T51" fmla="*/ 2147483646 h 4320"/>
              <a:gd name="T52" fmla="*/ 2147483646 w 1773"/>
              <a:gd name="T53" fmla="*/ 2147483646 h 4320"/>
              <a:gd name="T54" fmla="*/ 2147483646 w 1773"/>
              <a:gd name="T55" fmla="*/ 2147483646 h 4320"/>
              <a:gd name="T56" fmla="*/ 2147483646 w 1773"/>
              <a:gd name="T57" fmla="*/ 2147483646 h 4320"/>
              <a:gd name="T58" fmla="*/ 2147483646 w 1773"/>
              <a:gd name="T59" fmla="*/ 2147483646 h 4320"/>
              <a:gd name="T60" fmla="*/ 2147483646 w 1773"/>
              <a:gd name="T61" fmla="*/ 2147483646 h 4320"/>
              <a:gd name="T62" fmla="*/ 2147483646 w 1773"/>
              <a:gd name="T63" fmla="*/ 2147483646 h 4320"/>
              <a:gd name="T64" fmla="*/ 2147483646 w 1773"/>
              <a:gd name="T65" fmla="*/ 2147483646 h 4320"/>
              <a:gd name="T66" fmla="*/ 2147483646 w 1773"/>
              <a:gd name="T67" fmla="*/ 2147483646 h 4320"/>
              <a:gd name="T68" fmla="*/ 2147483646 w 1773"/>
              <a:gd name="T69" fmla="*/ 2147483646 h 4320"/>
              <a:gd name="T70" fmla="*/ 2147483646 w 1773"/>
              <a:gd name="T71" fmla="*/ 2147483646 h 4320"/>
              <a:gd name="T72" fmla="*/ 2147483646 w 1773"/>
              <a:gd name="T73" fmla="*/ 2147483646 h 4320"/>
              <a:gd name="T74" fmla="*/ 2147483646 w 1773"/>
              <a:gd name="T75" fmla="*/ 2147483646 h 4320"/>
              <a:gd name="T76" fmla="*/ 2147483646 w 1773"/>
              <a:gd name="T77" fmla="*/ 2147483646 h 4320"/>
              <a:gd name="T78" fmla="*/ 2147483646 w 1773"/>
              <a:gd name="T79" fmla="*/ 2147483646 h 4320"/>
              <a:gd name="T80" fmla="*/ 2147483646 w 1773"/>
              <a:gd name="T81" fmla="*/ 2147483646 h 4320"/>
              <a:gd name="T82" fmla="*/ 2147483646 w 1773"/>
              <a:gd name="T83" fmla="*/ 2147483646 h 4320"/>
              <a:gd name="T84" fmla="*/ 2147483646 w 1773"/>
              <a:gd name="T85" fmla="*/ 2147483646 h 4320"/>
              <a:gd name="T86" fmla="*/ 2147483646 w 1773"/>
              <a:gd name="T87" fmla="*/ 2147483646 h 4320"/>
              <a:gd name="T88" fmla="*/ 2147483646 w 1773"/>
              <a:gd name="T89" fmla="*/ 2147483646 h 4320"/>
              <a:gd name="T90" fmla="*/ 2147483646 w 1773"/>
              <a:gd name="T91" fmla="*/ 2147483646 h 4320"/>
              <a:gd name="T92" fmla="*/ 2147483646 w 1773"/>
              <a:gd name="T93" fmla="*/ 2147483646 h 4320"/>
              <a:gd name="T94" fmla="*/ 0 w 1773"/>
              <a:gd name="T95" fmla="*/ 0 h 432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solidFill>
                <a:prstClr val="white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5" name="Freeform 11"/>
          <p:cNvSpPr>
            <a:spLocks/>
          </p:cNvSpPr>
          <p:nvPr/>
        </p:nvSpPr>
        <p:spPr bwMode="auto">
          <a:xfrm>
            <a:off x="655638" y="0"/>
            <a:ext cx="1235075" cy="6858000"/>
          </a:xfrm>
          <a:custGeom>
            <a:avLst/>
            <a:gdLst>
              <a:gd name="T0" fmla="*/ 2147483646 w 1037"/>
              <a:gd name="T1" fmla="*/ 2147483646 h 4320"/>
              <a:gd name="T2" fmla="*/ 2147483646 w 1037"/>
              <a:gd name="T3" fmla="*/ 2147483646 h 4320"/>
              <a:gd name="T4" fmla="*/ 2147483646 w 1037"/>
              <a:gd name="T5" fmla="*/ 2147483646 h 4320"/>
              <a:gd name="T6" fmla="*/ 2147483646 w 1037"/>
              <a:gd name="T7" fmla="*/ 2147483646 h 4320"/>
              <a:gd name="T8" fmla="*/ 2147483646 w 1037"/>
              <a:gd name="T9" fmla="*/ 2147483646 h 4320"/>
              <a:gd name="T10" fmla="*/ 2147483646 w 1037"/>
              <a:gd name="T11" fmla="*/ 2147483646 h 4320"/>
              <a:gd name="T12" fmla="*/ 2147483646 w 1037"/>
              <a:gd name="T13" fmla="*/ 2147483646 h 4320"/>
              <a:gd name="T14" fmla="*/ 2147483646 w 1037"/>
              <a:gd name="T15" fmla="*/ 2147483646 h 4320"/>
              <a:gd name="T16" fmla="*/ 2147483646 w 1037"/>
              <a:gd name="T17" fmla="*/ 2147483646 h 4320"/>
              <a:gd name="T18" fmla="*/ 2147483646 w 1037"/>
              <a:gd name="T19" fmla="*/ 2147483646 h 4320"/>
              <a:gd name="T20" fmla="*/ 2147483646 w 1037"/>
              <a:gd name="T21" fmla="*/ 2147483646 h 4320"/>
              <a:gd name="T22" fmla="*/ 2147483646 w 1037"/>
              <a:gd name="T23" fmla="*/ 2147483646 h 4320"/>
              <a:gd name="T24" fmla="*/ 2147483646 w 1037"/>
              <a:gd name="T25" fmla="*/ 2147483646 h 4320"/>
              <a:gd name="T26" fmla="*/ 2147483646 w 1037"/>
              <a:gd name="T27" fmla="*/ 2147483646 h 4320"/>
              <a:gd name="T28" fmla="*/ 2147483646 w 1037"/>
              <a:gd name="T29" fmla="*/ 2147483646 h 4320"/>
              <a:gd name="T30" fmla="*/ 2147483646 w 1037"/>
              <a:gd name="T31" fmla="*/ 2147483646 h 4320"/>
              <a:gd name="T32" fmla="*/ 2147483646 w 1037"/>
              <a:gd name="T33" fmla="*/ 2147483646 h 4320"/>
              <a:gd name="T34" fmla="*/ 2147483646 w 1037"/>
              <a:gd name="T35" fmla="*/ 2147483646 h 4320"/>
              <a:gd name="T36" fmla="*/ 2147483646 w 1037"/>
              <a:gd name="T37" fmla="*/ 2147483646 h 4320"/>
              <a:gd name="T38" fmla="*/ 2147483646 w 1037"/>
              <a:gd name="T39" fmla="*/ 2147483646 h 4320"/>
              <a:gd name="T40" fmla="*/ 2147483646 w 1037"/>
              <a:gd name="T41" fmla="*/ 2147483646 h 4320"/>
              <a:gd name="T42" fmla="*/ 2147483646 w 1037"/>
              <a:gd name="T43" fmla="*/ 2147483646 h 4320"/>
              <a:gd name="T44" fmla="*/ 2147483646 w 1037"/>
              <a:gd name="T45" fmla="*/ 2147483646 h 4320"/>
              <a:gd name="T46" fmla="*/ 2147483646 w 1037"/>
              <a:gd name="T47" fmla="*/ 2147483646 h 4320"/>
              <a:gd name="T48" fmla="*/ 2147483646 w 1037"/>
              <a:gd name="T49" fmla="*/ 2147483646 h 4320"/>
              <a:gd name="T50" fmla="*/ 2147483646 w 1037"/>
              <a:gd name="T51" fmla="*/ 2147483646 h 4320"/>
              <a:gd name="T52" fmla="*/ 2147483646 w 1037"/>
              <a:gd name="T53" fmla="*/ 2147483646 h 4320"/>
              <a:gd name="T54" fmla="*/ 2147483646 w 1037"/>
              <a:gd name="T55" fmla="*/ 2147483646 h 4320"/>
              <a:gd name="T56" fmla="*/ 2147483646 w 1037"/>
              <a:gd name="T57" fmla="*/ 2147483646 h 4320"/>
              <a:gd name="T58" fmla="*/ 2147483646 w 1037"/>
              <a:gd name="T59" fmla="*/ 2147483646 h 4320"/>
              <a:gd name="T60" fmla="*/ 2147483646 w 1037"/>
              <a:gd name="T61" fmla="*/ 2147483646 h 4320"/>
              <a:gd name="T62" fmla="*/ 2147483646 w 1037"/>
              <a:gd name="T63" fmla="*/ 2147483646 h 4320"/>
              <a:gd name="T64" fmla="*/ 2147483646 w 1037"/>
              <a:gd name="T65" fmla="*/ 2147483646 h 4320"/>
              <a:gd name="T66" fmla="*/ 2147483646 w 1037"/>
              <a:gd name="T67" fmla="*/ 2147483646 h 4320"/>
              <a:gd name="T68" fmla="*/ 2147483646 w 1037"/>
              <a:gd name="T69" fmla="*/ 2147483646 h 4320"/>
              <a:gd name="T70" fmla="*/ 2147483646 w 1037"/>
              <a:gd name="T71" fmla="*/ 2147483646 h 4320"/>
              <a:gd name="T72" fmla="*/ 2147483646 w 1037"/>
              <a:gd name="T73" fmla="*/ 2147483646 h 4320"/>
              <a:gd name="T74" fmla="*/ 2147483646 w 1037"/>
              <a:gd name="T75" fmla="*/ 2147483646 h 4320"/>
              <a:gd name="T76" fmla="*/ 2147483646 w 1037"/>
              <a:gd name="T77" fmla="*/ 2147483646 h 4320"/>
              <a:gd name="T78" fmla="*/ 2147483646 w 1037"/>
              <a:gd name="T79" fmla="*/ 2147483646 h 4320"/>
              <a:gd name="T80" fmla="*/ 2147483646 w 1037"/>
              <a:gd name="T81" fmla="*/ 2147483646 h 4320"/>
              <a:gd name="T82" fmla="*/ 2147483646 w 1037"/>
              <a:gd name="T83" fmla="*/ 2147483646 h 4320"/>
              <a:gd name="T84" fmla="*/ 2147483646 w 1037"/>
              <a:gd name="T85" fmla="*/ 2147483646 h 4320"/>
              <a:gd name="T86" fmla="*/ 2147483646 w 1037"/>
              <a:gd name="T87" fmla="*/ 2147483646 h 4320"/>
              <a:gd name="T88" fmla="*/ 2147483646 w 1037"/>
              <a:gd name="T89" fmla="*/ 2147483646 h 4320"/>
              <a:gd name="T90" fmla="*/ 2147483646 w 1037"/>
              <a:gd name="T91" fmla="*/ 2147483646 h 4320"/>
              <a:gd name="T92" fmla="*/ 2147483646 w 1037"/>
              <a:gd name="T93" fmla="*/ 2147483646 h 4320"/>
              <a:gd name="T94" fmla="*/ 2147483646 w 1037"/>
              <a:gd name="T95" fmla="*/ 2147483646 h 4320"/>
              <a:gd name="T96" fmla="*/ 2147483646 w 1037"/>
              <a:gd name="T97" fmla="*/ 2147483646 h 4320"/>
              <a:gd name="T98" fmla="*/ 2147483646 w 1037"/>
              <a:gd name="T99" fmla="*/ 2147483646 h 4320"/>
              <a:gd name="T100" fmla="*/ 2147483646 w 1037"/>
              <a:gd name="T101" fmla="*/ 2147483646 h 4320"/>
              <a:gd name="T102" fmla="*/ 2147483646 w 1037"/>
              <a:gd name="T103" fmla="*/ 2147483646 h 4320"/>
              <a:gd name="T104" fmla="*/ 2147483646 w 1037"/>
              <a:gd name="T105" fmla="*/ 2147483646 h 4320"/>
              <a:gd name="T106" fmla="*/ 2147483646 w 1037"/>
              <a:gd name="T107" fmla="*/ 2147483646 h 4320"/>
              <a:gd name="T108" fmla="*/ 2147483646 w 1037"/>
              <a:gd name="T109" fmla="*/ 2147483646 h 4320"/>
              <a:gd name="T110" fmla="*/ 2147483646 w 1037"/>
              <a:gd name="T111" fmla="*/ 2147483646 h 4320"/>
              <a:gd name="T112" fmla="*/ 2147483646 w 1037"/>
              <a:gd name="T113" fmla="*/ 2147483646 h 4320"/>
              <a:gd name="T114" fmla="*/ 2147483646 w 1037"/>
              <a:gd name="T115" fmla="*/ 2147483646 h 4320"/>
              <a:gd name="T116" fmla="*/ 2147483646 w 1037"/>
              <a:gd name="T117" fmla="*/ 2147483646 h 4320"/>
              <a:gd name="T118" fmla="*/ 2147483646 w 1037"/>
              <a:gd name="T119" fmla="*/ 2147483646 h 4320"/>
              <a:gd name="T120" fmla="*/ 2147483646 w 1037"/>
              <a:gd name="T121" fmla="*/ 2147483646 h 4320"/>
              <a:gd name="T122" fmla="*/ 2147483646 w 1037"/>
              <a:gd name="T123" fmla="*/ 2147483646 h 4320"/>
              <a:gd name="T124" fmla="*/ 0 w 1037"/>
              <a:gd name="T125" fmla="*/ 0 h 432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solidFill>
                <a:prstClr val="white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0" y="0"/>
            <a:ext cx="2111375" cy="6858000"/>
            <a:chOff x="0" y="0"/>
            <a:chExt cx="2110979" cy="6858000"/>
          </a:xfrm>
        </p:grpSpPr>
        <p:sp>
          <p:nvSpPr>
            <p:cNvPr id="7" name="Freeform 6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8" name="Freeform 11" title="left scallop inline"/>
            <p:cNvSpPr/>
            <p:nvPr/>
          </p:nvSpPr>
          <p:spPr bwMode="auto">
            <a:xfrm>
              <a:off x="655515" y="0"/>
              <a:ext cx="1234843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/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288" y="6375400"/>
            <a:ext cx="1120775" cy="34925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F3F3F2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25" y="6375400"/>
            <a:ext cx="3086100" cy="34607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F3F3F2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488" y="6375400"/>
            <a:ext cx="1116012" cy="34607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4D080BC-161D-4BB5-965F-171DFA1AE0C2}" type="slidenum">
              <a:rPr lang="tr-TR">
                <a:solidFill>
                  <a:srgbClr val="F3F3F2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3F3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253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893B7-E8F8-4AE0-9328-6DEEE9F38665}" type="slidenum">
              <a:rPr lang="tr-TR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088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EDA08-72D1-4437-B254-39C8FB05D5A0}" type="slidenum">
              <a:rPr lang="tr-TR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243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B95F6-B3F5-4FE4-ACE2-CD35D44A58C4}" type="slidenum">
              <a:rPr lang="tr-TR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2809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47593-7111-42E0-A3B6-F292DCE5506E}" type="slidenum">
              <a:rPr lang="tr-TR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2191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 title="right scallop background shape"/>
          <p:cNvSpPr/>
          <p:nvPr/>
        </p:nvSpPr>
        <p:spPr bwMode="auto">
          <a:xfrm>
            <a:off x="5541963" y="0"/>
            <a:ext cx="3602037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" name="Rectangle 5"/>
          <p:cNvSpPr/>
          <p:nvPr/>
        </p:nvSpPr>
        <p:spPr>
          <a:xfrm>
            <a:off x="0" y="0"/>
            <a:ext cx="2127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 title="left edge border"/>
          <p:cNvSpPr/>
          <p:nvPr/>
        </p:nvSpPr>
        <p:spPr>
          <a:xfrm>
            <a:off x="0" y="0"/>
            <a:ext cx="2127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/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573088" y="6375400"/>
            <a:ext cx="925512" cy="349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975" y="6375400"/>
            <a:ext cx="2611438" cy="3460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788" y="6375400"/>
            <a:ext cx="923925" cy="3460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143B6-13BF-409C-8B72-BF8FE9A117FB}" type="slidenum">
              <a:rPr lang="tr-TR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152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FCF55-BB72-482B-BE59-708F3EFABC78}" type="datetimeFigureOut">
              <a:rPr lang="tr-TR" smtClean="0"/>
              <a:t>10.04.2019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F9A0-42ED-4518-8A0E-E55E146B8AB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2962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 title="right scallop background shape"/>
          <p:cNvSpPr/>
          <p:nvPr/>
        </p:nvSpPr>
        <p:spPr bwMode="auto">
          <a:xfrm>
            <a:off x="5541963" y="0"/>
            <a:ext cx="3602037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" name="Rectangle 5"/>
          <p:cNvSpPr/>
          <p:nvPr/>
        </p:nvSpPr>
        <p:spPr>
          <a:xfrm>
            <a:off x="0" y="0"/>
            <a:ext cx="2127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 title="left edge border"/>
          <p:cNvSpPr/>
          <p:nvPr/>
        </p:nvSpPr>
        <p:spPr>
          <a:xfrm>
            <a:off x="0" y="0"/>
            <a:ext cx="2127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/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574675" y="6375400"/>
            <a:ext cx="923925" cy="349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975" y="6375400"/>
            <a:ext cx="2611438" cy="3460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088" y="6375400"/>
            <a:ext cx="947737" cy="3460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3D32A-2520-4BFB-B8DD-A75DC74A8F1D}" type="slidenum">
              <a:rPr lang="tr-TR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6141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D528B-8F2D-4A01-838F-CC95B3C6242C}" type="slidenum">
              <a:rPr lang="tr-TR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6648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32049-2A6A-46BD-93AC-D02FB08FA4E6}" type="slidenum">
              <a:rPr lang="tr-TR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099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FCF55-BB72-482B-BE59-708F3EFABC78}" type="datetimeFigureOut">
              <a:rPr lang="tr-TR" smtClean="0"/>
              <a:t>10.04.2019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F9A0-42ED-4518-8A0E-E55E146B8AB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2803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FCF55-BB72-482B-BE59-708F3EFABC78}" type="datetimeFigureOut">
              <a:rPr lang="tr-TR" smtClean="0"/>
              <a:t>10.04.2019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F9A0-42ED-4518-8A0E-E55E146B8AB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3395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FCF55-BB72-482B-BE59-708F3EFABC78}" type="datetimeFigureOut">
              <a:rPr lang="tr-TR" smtClean="0"/>
              <a:t>10.04.2019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F9A0-42ED-4518-8A0E-E55E146B8AB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9364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FCF55-BB72-482B-BE59-708F3EFABC78}" type="datetimeFigureOut">
              <a:rPr lang="tr-TR" smtClean="0"/>
              <a:t>10.04.2019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F9A0-42ED-4518-8A0E-E55E146B8AB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5414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FCF55-BB72-482B-BE59-708F3EFABC78}" type="datetimeFigureOut">
              <a:rPr lang="tr-TR" smtClean="0"/>
              <a:t>10.04.2019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F9A0-42ED-4518-8A0E-E55E146B8AB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3837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FCF55-BB72-482B-BE59-708F3EFABC78}" type="datetimeFigureOut">
              <a:rPr lang="tr-TR" smtClean="0"/>
              <a:t>10.04.2019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F9A0-42ED-4518-8A0E-E55E146B8AB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646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FCF55-BB72-482B-BE59-708F3EFABC78}" type="datetimeFigureOut">
              <a:rPr lang="tr-TR" smtClean="0"/>
              <a:t>10.04.2019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F9A0-42ED-4518-8A0E-E55E146B8AB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6195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FCF55-BB72-482B-BE59-708F3EFABC78}" type="datetimeFigureOut">
              <a:rPr lang="tr-TR" smtClean="0"/>
              <a:t>10.04.2019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EF9A0-42ED-4518-8A0E-E55E146B8AB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3909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213" y="382588"/>
            <a:ext cx="7634287" cy="14922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38213" y="2286000"/>
            <a:ext cx="7634287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Edit Master text styles</a:t>
            </a:r>
          </a:p>
          <a:p>
            <a:pPr lvl="1"/>
            <a:r>
              <a:rPr lang="en-US" altLang="tr-TR" smtClean="0"/>
              <a:t>Second level</a:t>
            </a:r>
          </a:p>
          <a:p>
            <a:pPr lvl="2"/>
            <a:r>
              <a:rPr lang="en-US" altLang="tr-TR" smtClean="0"/>
              <a:t>Third level</a:t>
            </a:r>
          </a:p>
          <a:p>
            <a:pPr lvl="3"/>
            <a:r>
              <a:rPr lang="en-US" altLang="tr-TR" smtClean="0"/>
              <a:t>Fourth level</a:t>
            </a:r>
          </a:p>
          <a:p>
            <a:pPr lvl="4"/>
            <a:r>
              <a:rPr lang="en-US" altLang="tr-TR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213" y="6375400"/>
            <a:ext cx="1747837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>
                  <a:lumMod val="65000"/>
                  <a:lumOff val="35000"/>
                </a:prstClr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400"/>
            <a:ext cx="3086100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>
                  <a:lumMod val="65000"/>
                  <a:lumOff val="35000"/>
                </a:prstClr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75400"/>
            <a:ext cx="2114550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693FB0E-733F-4C37-A96F-2ED9DD7A6BFE}" type="slidenum">
              <a:rPr lang="tr-TR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931275" y="0"/>
            <a:ext cx="2127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275" y="0"/>
            <a:ext cx="2127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29" name="Freeform 5"/>
          <p:cNvSpPr>
            <a:spLocks/>
          </p:cNvSpPr>
          <p:nvPr/>
        </p:nvSpPr>
        <p:spPr bwMode="auto">
          <a:xfrm>
            <a:off x="0" y="0"/>
            <a:ext cx="679450" cy="6858000"/>
          </a:xfrm>
          <a:custGeom>
            <a:avLst/>
            <a:gdLst>
              <a:gd name="T0" fmla="*/ 2147483646 w 211"/>
              <a:gd name="T1" fmla="*/ 2147483646 h 2160"/>
              <a:gd name="T2" fmla="*/ 2147483646 w 211"/>
              <a:gd name="T3" fmla="*/ 2147483646 h 2160"/>
              <a:gd name="T4" fmla="*/ 2147483646 w 211"/>
              <a:gd name="T5" fmla="*/ 2147483646 h 2160"/>
              <a:gd name="T6" fmla="*/ 2147483646 w 211"/>
              <a:gd name="T7" fmla="*/ 2147483646 h 2160"/>
              <a:gd name="T8" fmla="*/ 2147483646 w 211"/>
              <a:gd name="T9" fmla="*/ 2147483646 h 2160"/>
              <a:gd name="T10" fmla="*/ 2147483646 w 211"/>
              <a:gd name="T11" fmla="*/ 2147483646 h 2160"/>
              <a:gd name="T12" fmla="*/ 2147483646 w 211"/>
              <a:gd name="T13" fmla="*/ 2147483646 h 2160"/>
              <a:gd name="T14" fmla="*/ 2147483646 w 211"/>
              <a:gd name="T15" fmla="*/ 2147483646 h 2160"/>
              <a:gd name="T16" fmla="*/ 2147483646 w 211"/>
              <a:gd name="T17" fmla="*/ 0 h 2160"/>
              <a:gd name="T18" fmla="*/ 0 w 211"/>
              <a:gd name="T19" fmla="*/ 0 h 2160"/>
              <a:gd name="T20" fmla="*/ 0 w 211"/>
              <a:gd name="T21" fmla="*/ 2147483646 h 2160"/>
              <a:gd name="T22" fmla="*/ 2147483646 w 211"/>
              <a:gd name="T23" fmla="*/ 2147483646 h 2160"/>
              <a:gd name="T24" fmla="*/ 2147483646 w 211"/>
              <a:gd name="T25" fmla="*/ 2147483646 h 2160"/>
              <a:gd name="T26" fmla="*/ 2147483646 w 211"/>
              <a:gd name="T27" fmla="*/ 2147483646 h 216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solidFill>
                <a:prstClr val="black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8690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 kern="1200" cap="all" spc="150">
          <a:solidFill>
            <a:schemeClr val="tx2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anose="020B080603090205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anose="020B080603090205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anose="020B080603090205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anose="020B080603090205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anose="020B080603090205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anose="020B080603090205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anose="020B080603090205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anose="020B0806030902050204" pitchFamily="34" charset="0"/>
        </a:defRPr>
      </a:lvl9pPr>
    </p:titleStyle>
    <p:bodyStyle>
      <a:lvl1pPr marL="228600" indent="-228600" algn="l" defTabSz="685800" rtl="0" eaLnBrk="0" fontAlgn="base" hangingPunct="0">
        <a:lnSpc>
          <a:spcPct val="110000"/>
        </a:lnSpc>
        <a:spcBef>
          <a:spcPts val="7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defTabSz="685800" rtl="0" eaLnBrk="0" fontAlgn="base" hangingPunct="0">
        <a:lnSpc>
          <a:spcPct val="110000"/>
        </a:lnSpc>
        <a:spcBef>
          <a:spcPts val="700"/>
        </a:spcBef>
        <a:spcAft>
          <a:spcPct val="0"/>
        </a:spcAft>
        <a:buClr>
          <a:schemeClr val="tx2"/>
        </a:buClr>
        <a:buFont typeface="Gill Sans MT" panose="020B0502020104020203" pitchFamily="34" charset="0"/>
        <a:buChar char="–"/>
        <a:defRPr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defTabSz="685800" rtl="0" eaLnBrk="0" fontAlgn="base" hangingPunct="0">
        <a:lnSpc>
          <a:spcPct val="110000"/>
        </a:lnSpc>
        <a:spcBef>
          <a:spcPts val="7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defTabSz="685800" rtl="0" eaLnBrk="0" fontAlgn="base" hangingPunct="0">
        <a:lnSpc>
          <a:spcPct val="110000"/>
        </a:lnSpc>
        <a:spcBef>
          <a:spcPts val="700"/>
        </a:spcBef>
        <a:spcAft>
          <a:spcPct val="0"/>
        </a:spcAft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defTabSz="685800" rtl="0" eaLnBrk="0" fontAlgn="base" hangingPunct="0">
        <a:lnSpc>
          <a:spcPct val="110000"/>
        </a:lnSpc>
        <a:spcBef>
          <a:spcPts val="7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3" Type="http://schemas.openxmlformats.org/officeDocument/2006/relationships/diagramLayout" Target="../diagrams/layout18.xml"/><Relationship Id="rId7" Type="http://schemas.openxmlformats.org/officeDocument/2006/relationships/diagramData" Target="../diagrams/data19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11" Type="http://schemas.microsoft.com/office/2007/relationships/diagramDrawing" Target="../diagrams/drawing19.xml"/><Relationship Id="rId5" Type="http://schemas.openxmlformats.org/officeDocument/2006/relationships/diagramColors" Target="../diagrams/colors18.xml"/><Relationship Id="rId10" Type="http://schemas.openxmlformats.org/officeDocument/2006/relationships/diagramColors" Target="../diagrams/colors19.xml"/><Relationship Id="rId4" Type="http://schemas.openxmlformats.org/officeDocument/2006/relationships/diagramQuickStyle" Target="../diagrams/quickStyle18.xml"/><Relationship Id="rId9" Type="http://schemas.openxmlformats.org/officeDocument/2006/relationships/diagramQuickStyle" Target="../diagrams/quickStyle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2.xml"/><Relationship Id="rId3" Type="http://schemas.openxmlformats.org/officeDocument/2006/relationships/diagramLayout" Target="../diagrams/layout21.xml"/><Relationship Id="rId7" Type="http://schemas.openxmlformats.org/officeDocument/2006/relationships/diagramData" Target="../diagrams/data22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11" Type="http://schemas.microsoft.com/office/2007/relationships/diagramDrawing" Target="../diagrams/drawing22.xml"/><Relationship Id="rId5" Type="http://schemas.openxmlformats.org/officeDocument/2006/relationships/diagramColors" Target="../diagrams/colors21.xml"/><Relationship Id="rId10" Type="http://schemas.openxmlformats.org/officeDocument/2006/relationships/diagramColors" Target="../diagrams/colors22.xml"/><Relationship Id="rId4" Type="http://schemas.openxmlformats.org/officeDocument/2006/relationships/diagramQuickStyle" Target="../diagrams/quickStyle21.xml"/><Relationship Id="rId9" Type="http://schemas.openxmlformats.org/officeDocument/2006/relationships/diagramQuickStyle" Target="../diagrams/quickStyle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5.xml"/><Relationship Id="rId3" Type="http://schemas.openxmlformats.org/officeDocument/2006/relationships/diagramLayout" Target="../diagrams/layout24.xml"/><Relationship Id="rId7" Type="http://schemas.openxmlformats.org/officeDocument/2006/relationships/diagramData" Target="../diagrams/data25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11" Type="http://schemas.microsoft.com/office/2007/relationships/diagramDrawing" Target="../diagrams/drawing25.xml"/><Relationship Id="rId5" Type="http://schemas.openxmlformats.org/officeDocument/2006/relationships/diagramColors" Target="../diagrams/colors24.xml"/><Relationship Id="rId10" Type="http://schemas.openxmlformats.org/officeDocument/2006/relationships/diagramColors" Target="../diagrams/colors25.xml"/><Relationship Id="rId4" Type="http://schemas.openxmlformats.org/officeDocument/2006/relationships/diagramQuickStyle" Target="../diagrams/quickStyle24.xml"/><Relationship Id="rId9" Type="http://schemas.openxmlformats.org/officeDocument/2006/relationships/diagramQuickStyle" Target="../diagrams/quickStyle2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7.xml"/><Relationship Id="rId3" Type="http://schemas.openxmlformats.org/officeDocument/2006/relationships/diagramLayout" Target="../diagrams/layout26.xml"/><Relationship Id="rId7" Type="http://schemas.openxmlformats.org/officeDocument/2006/relationships/diagramData" Target="../diagrams/data27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11" Type="http://schemas.microsoft.com/office/2007/relationships/diagramDrawing" Target="../diagrams/drawing27.xml"/><Relationship Id="rId5" Type="http://schemas.openxmlformats.org/officeDocument/2006/relationships/diagramColors" Target="../diagrams/colors26.xml"/><Relationship Id="rId10" Type="http://schemas.openxmlformats.org/officeDocument/2006/relationships/diagramColors" Target="../diagrams/colors27.xml"/><Relationship Id="rId4" Type="http://schemas.openxmlformats.org/officeDocument/2006/relationships/diagramQuickStyle" Target="../diagrams/quickStyle26.xml"/><Relationship Id="rId9" Type="http://schemas.openxmlformats.org/officeDocument/2006/relationships/diagramQuickStyle" Target="../diagrams/quickStyle2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9.xml"/><Relationship Id="rId3" Type="http://schemas.openxmlformats.org/officeDocument/2006/relationships/diagramLayout" Target="../diagrams/layout28.xml"/><Relationship Id="rId7" Type="http://schemas.openxmlformats.org/officeDocument/2006/relationships/diagramData" Target="../diagrams/data29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11" Type="http://schemas.microsoft.com/office/2007/relationships/diagramDrawing" Target="../diagrams/drawing29.xml"/><Relationship Id="rId5" Type="http://schemas.openxmlformats.org/officeDocument/2006/relationships/diagramColors" Target="../diagrams/colors28.xml"/><Relationship Id="rId10" Type="http://schemas.openxmlformats.org/officeDocument/2006/relationships/diagramColors" Target="../diagrams/colors29.xml"/><Relationship Id="rId4" Type="http://schemas.openxmlformats.org/officeDocument/2006/relationships/diagramQuickStyle" Target="../diagrams/quickStyle28.xml"/><Relationship Id="rId9" Type="http://schemas.openxmlformats.org/officeDocument/2006/relationships/diagramQuickStyle" Target="../diagrams/quickStyle2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1.xml"/><Relationship Id="rId3" Type="http://schemas.openxmlformats.org/officeDocument/2006/relationships/diagramLayout" Target="../diagrams/layout30.xml"/><Relationship Id="rId7" Type="http://schemas.openxmlformats.org/officeDocument/2006/relationships/diagramData" Target="../diagrams/data31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11" Type="http://schemas.microsoft.com/office/2007/relationships/diagramDrawing" Target="../diagrams/drawing31.xml"/><Relationship Id="rId5" Type="http://schemas.openxmlformats.org/officeDocument/2006/relationships/diagramColors" Target="../diagrams/colors30.xml"/><Relationship Id="rId10" Type="http://schemas.openxmlformats.org/officeDocument/2006/relationships/diagramColors" Target="../diagrams/colors31.xml"/><Relationship Id="rId4" Type="http://schemas.openxmlformats.org/officeDocument/2006/relationships/diagramQuickStyle" Target="../diagrams/quickStyle30.xml"/><Relationship Id="rId9" Type="http://schemas.openxmlformats.org/officeDocument/2006/relationships/diagramQuickStyle" Target="../diagrams/quickStyle3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diagramLayout" Target="../diagrams/layout4.xml"/><Relationship Id="rId7" Type="http://schemas.openxmlformats.org/officeDocument/2006/relationships/image" Target="../media/image2.em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image" Target="../media/image6.png"/><Relationship Id="rId5" Type="http://schemas.openxmlformats.org/officeDocument/2006/relationships/diagramColors" Target="../diagrams/colors4.xml"/><Relationship Id="rId10" Type="http://schemas.openxmlformats.org/officeDocument/2006/relationships/image" Target="../media/image5.emf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63" y="128972"/>
            <a:ext cx="8800075" cy="660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21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390541040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26797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556524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3954131556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9478841"/>
              </p:ext>
            </p:extLst>
          </p:nvPr>
        </p:nvGraphicFramePr>
        <p:xfrm>
          <a:off x="323528" y="1600200"/>
          <a:ext cx="849694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743702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4077349"/>
              </p:ext>
            </p:extLst>
          </p:nvPr>
        </p:nvGraphicFramePr>
        <p:xfrm>
          <a:off x="395536" y="2060848"/>
          <a:ext cx="8363272" cy="4421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2569731977"/>
              </p:ext>
            </p:extLst>
          </p:nvPr>
        </p:nvGraphicFramePr>
        <p:xfrm>
          <a:off x="395536" y="427038"/>
          <a:ext cx="8443664" cy="1633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491009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7834254"/>
              </p:ext>
            </p:extLst>
          </p:nvPr>
        </p:nvGraphicFramePr>
        <p:xfrm>
          <a:off x="467544" y="119675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0263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3924593639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138118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373447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İçerik Yer Tutucus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435564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up 3"/>
          <p:cNvGrpSpPr/>
          <p:nvPr/>
        </p:nvGrpSpPr>
        <p:grpSpPr>
          <a:xfrm>
            <a:off x="390976" y="476672"/>
            <a:ext cx="8229600" cy="1031354"/>
            <a:chOff x="0" y="55822"/>
            <a:chExt cx="8229600" cy="1031354"/>
          </a:xfrm>
        </p:grpSpPr>
        <p:sp>
          <p:nvSpPr>
            <p:cNvPr id="5" name="Yuvarlatılmış Dikdörtgen 4"/>
            <p:cNvSpPr/>
            <p:nvPr/>
          </p:nvSpPr>
          <p:spPr>
            <a:xfrm>
              <a:off x="0" y="55822"/>
              <a:ext cx="8229600" cy="103135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Yuvarlatılmış Dikdörtgen 4"/>
            <p:cNvSpPr/>
            <p:nvPr/>
          </p:nvSpPr>
          <p:spPr>
            <a:xfrm>
              <a:off x="50347" y="106169"/>
              <a:ext cx="8128906" cy="9306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830" tIns="163830" rIns="163830" bIns="163830" numCol="1" spcCol="1270" anchor="ctr" anchorCtr="0">
              <a:noAutofit/>
            </a:bodyPr>
            <a:lstStyle/>
            <a:p>
              <a:pPr lvl="0" algn="l" defTabSz="1911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4300" kern="1200" dirty="0" smtClean="0"/>
                <a:t>Bağımlılığın Çocuğa verdiği zararlar</a:t>
              </a:r>
              <a:endParaRPr lang="tr-TR" sz="4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05053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İçerik Yer Tutucus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762804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4005473764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55421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6518674"/>
              </p:ext>
            </p:extLst>
          </p:nvPr>
        </p:nvGraphicFramePr>
        <p:xfrm>
          <a:off x="107504" y="1628800"/>
          <a:ext cx="8784976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Yuvarlatılmış Dikdörtgen 4"/>
          <p:cNvSpPr/>
          <p:nvPr/>
        </p:nvSpPr>
        <p:spPr>
          <a:xfrm>
            <a:off x="431273" y="596685"/>
            <a:ext cx="8133590" cy="887374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6210" tIns="156210" rIns="156210" bIns="156210" numCol="1" spcCol="1270" anchor="ctr" anchorCtr="0">
            <a:noAutofit/>
          </a:bodyPr>
          <a:lstStyle/>
          <a:p>
            <a:pPr lvl="0" algn="ctr" defTabSz="18224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4100" kern="1200" dirty="0" smtClean="0"/>
              <a:t>BUNLARI SÖYLEMEYİN..</a:t>
            </a:r>
            <a:endParaRPr lang="tr-TR" sz="4100" kern="1200" dirty="0"/>
          </a:p>
        </p:txBody>
      </p:sp>
      <p:graphicFrame>
        <p:nvGraphicFramePr>
          <p:cNvPr id="8" name="Diyagram 7"/>
          <p:cNvGraphicFramePr/>
          <p:nvPr>
            <p:extLst>
              <p:ext uri="{D42A27DB-BD31-4B8C-83A1-F6EECF244321}">
                <p14:modId xmlns:p14="http://schemas.microsoft.com/office/powerpoint/2010/main" val="35206223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8650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881837176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114219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22988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3789910363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284004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782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val="808000568"/>
              </p:ext>
            </p:extLst>
          </p:nvPr>
        </p:nvGraphicFramePr>
        <p:xfrm>
          <a:off x="395536" y="476672"/>
          <a:ext cx="8424936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İçerik Yer Tutucusu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5987205"/>
              </p:ext>
            </p:extLst>
          </p:nvPr>
        </p:nvGraphicFramePr>
        <p:xfrm>
          <a:off x="899592" y="4941168"/>
          <a:ext cx="7715200" cy="968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5" name="Diyagram 14"/>
          <p:cNvGraphicFramePr/>
          <p:nvPr>
            <p:extLst>
              <p:ext uri="{D42A27DB-BD31-4B8C-83A1-F6EECF244321}">
                <p14:modId xmlns:p14="http://schemas.microsoft.com/office/powerpoint/2010/main" val="939914360"/>
              </p:ext>
            </p:extLst>
          </p:nvPr>
        </p:nvGraphicFramePr>
        <p:xfrm>
          <a:off x="3275856" y="6453336"/>
          <a:ext cx="2743944" cy="268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355584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İçerik Yer Tutucus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361022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up 3"/>
          <p:cNvGrpSpPr/>
          <p:nvPr/>
        </p:nvGrpSpPr>
        <p:grpSpPr>
          <a:xfrm>
            <a:off x="427825" y="548680"/>
            <a:ext cx="8229600" cy="983384"/>
            <a:chOff x="0" y="79807"/>
            <a:chExt cx="8229600" cy="983384"/>
          </a:xfrm>
          <a:scene3d>
            <a:camera prst="orthographicFront"/>
            <a:lightRig rig="flat" dir="t"/>
          </a:scene3d>
        </p:grpSpPr>
        <p:sp>
          <p:nvSpPr>
            <p:cNvPr id="5" name="Yuvarlatılmış Dikdörtgen 4"/>
            <p:cNvSpPr/>
            <p:nvPr/>
          </p:nvSpPr>
          <p:spPr>
            <a:xfrm>
              <a:off x="0" y="79807"/>
              <a:ext cx="8229600" cy="983384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Yuvarlatılmış Dikdörtgen 4"/>
            <p:cNvSpPr/>
            <p:nvPr/>
          </p:nvSpPr>
          <p:spPr>
            <a:xfrm>
              <a:off x="48005" y="127812"/>
              <a:ext cx="8133590" cy="88737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210" tIns="156210" rIns="156210" bIns="156210" numCol="1" spcCol="1270" anchor="ctr" anchorCtr="0">
              <a:noAutofit/>
            </a:bodyPr>
            <a:lstStyle/>
            <a:p>
              <a:pPr lvl="0" algn="l" defTabSz="1822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4100" kern="1200" dirty="0" smtClean="0"/>
                <a:t>ANNE BABA OLARAK NE YAPILABİLİR</a:t>
              </a:r>
              <a:endParaRPr lang="tr-TR" sz="41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7772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İçerik Yer Tutucus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088251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up 3"/>
          <p:cNvGrpSpPr/>
          <p:nvPr/>
        </p:nvGrpSpPr>
        <p:grpSpPr>
          <a:xfrm>
            <a:off x="457200" y="476672"/>
            <a:ext cx="8229600" cy="983384"/>
            <a:chOff x="0" y="79807"/>
            <a:chExt cx="8229600" cy="983384"/>
          </a:xfrm>
          <a:scene3d>
            <a:camera prst="orthographicFront"/>
            <a:lightRig rig="flat" dir="t"/>
          </a:scene3d>
        </p:grpSpPr>
        <p:sp>
          <p:nvSpPr>
            <p:cNvPr id="5" name="Yuvarlatılmış Dikdörtgen 4"/>
            <p:cNvSpPr/>
            <p:nvPr/>
          </p:nvSpPr>
          <p:spPr>
            <a:xfrm>
              <a:off x="0" y="79807"/>
              <a:ext cx="8229600" cy="983384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Yuvarlatılmış Dikdörtgen 4"/>
            <p:cNvSpPr/>
            <p:nvPr/>
          </p:nvSpPr>
          <p:spPr>
            <a:xfrm>
              <a:off x="48005" y="127812"/>
              <a:ext cx="8133590" cy="88737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210" tIns="156210" rIns="156210" bIns="156210" numCol="1" spcCol="1270" anchor="ctr" anchorCtr="0">
              <a:noAutofit/>
            </a:bodyPr>
            <a:lstStyle/>
            <a:p>
              <a:pPr lvl="0" algn="l" defTabSz="1822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4100" kern="1200" dirty="0" smtClean="0"/>
                <a:t>ANNE BABA OLARAK NE YAPILABİLİR</a:t>
              </a:r>
              <a:endParaRPr lang="tr-TR" sz="41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5765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 3"/>
          <p:cNvGrpSpPr/>
          <p:nvPr/>
        </p:nvGrpSpPr>
        <p:grpSpPr>
          <a:xfrm>
            <a:off x="391175" y="2796029"/>
            <a:ext cx="8229600" cy="1352520"/>
            <a:chOff x="0" y="3037161"/>
            <a:chExt cx="8229600" cy="1352520"/>
          </a:xfrm>
          <a:scene3d>
            <a:camera prst="orthographicFront"/>
            <a:lightRig rig="flat" dir="t"/>
          </a:scene3d>
        </p:grpSpPr>
        <p:sp>
          <p:nvSpPr>
            <p:cNvPr id="5" name="Yuvarlatılmış Dikdörtgen 4"/>
            <p:cNvSpPr/>
            <p:nvPr/>
          </p:nvSpPr>
          <p:spPr>
            <a:xfrm>
              <a:off x="0" y="3037161"/>
              <a:ext cx="8229600" cy="135252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Yuvarlatılmış Dikdörtgen 4"/>
            <p:cNvSpPr/>
            <p:nvPr/>
          </p:nvSpPr>
          <p:spPr>
            <a:xfrm>
              <a:off x="66025" y="3103186"/>
              <a:ext cx="8097550" cy="122047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l" defTabSz="1511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400" dirty="0" smtClean="0"/>
                <a:t>        KATILIMINIZ İÇİN TEŞEKKÜR EDERİZ.</a:t>
              </a:r>
              <a:endParaRPr lang="tr-TR" sz="3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22093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5"/>
          <p:cNvSpPr>
            <a:spLocks/>
          </p:cNvSpPr>
          <p:nvPr/>
        </p:nvSpPr>
        <p:spPr bwMode="auto">
          <a:xfrm>
            <a:off x="289016" y="2990853"/>
            <a:ext cx="8367385" cy="120829"/>
          </a:xfrm>
          <a:custGeom>
            <a:avLst/>
            <a:gdLst>
              <a:gd name="T0" fmla="*/ 2919 w 2935"/>
              <a:gd name="T1" fmla="*/ 32 h 32"/>
              <a:gd name="T2" fmla="*/ 16 w 2935"/>
              <a:gd name="T3" fmla="*/ 32 h 32"/>
              <a:gd name="T4" fmla="*/ 0 w 2935"/>
              <a:gd name="T5" fmla="*/ 16 h 32"/>
              <a:gd name="T6" fmla="*/ 16 w 2935"/>
              <a:gd name="T7" fmla="*/ 0 h 32"/>
              <a:gd name="T8" fmla="*/ 2919 w 2935"/>
              <a:gd name="T9" fmla="*/ 0 h 32"/>
              <a:gd name="T10" fmla="*/ 2935 w 2935"/>
              <a:gd name="T11" fmla="*/ 16 h 32"/>
              <a:gd name="T12" fmla="*/ 2919 w 2935"/>
              <a:gd name="T13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35" h="32">
                <a:moveTo>
                  <a:pt x="2919" y="32"/>
                </a:moveTo>
                <a:cubicBezTo>
                  <a:pt x="16" y="32"/>
                  <a:pt x="16" y="32"/>
                  <a:pt x="16" y="32"/>
                </a:cubicBezTo>
                <a:cubicBezTo>
                  <a:pt x="7" y="32"/>
                  <a:pt x="0" y="25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2919" y="0"/>
                  <a:pt x="2919" y="0"/>
                  <a:pt x="2919" y="0"/>
                </a:cubicBezTo>
                <a:cubicBezTo>
                  <a:pt x="2927" y="0"/>
                  <a:pt x="2935" y="7"/>
                  <a:pt x="2935" y="16"/>
                </a:cubicBezTo>
                <a:cubicBezTo>
                  <a:pt x="2935" y="25"/>
                  <a:pt x="2927" y="32"/>
                  <a:pt x="2919" y="32"/>
                </a:cubicBezTo>
                <a:close/>
              </a:path>
            </a:pathLst>
          </a:custGeom>
          <a:solidFill>
            <a:srgbClr val="DAD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522257223"/>
              </p:ext>
            </p:extLst>
          </p:nvPr>
        </p:nvGraphicFramePr>
        <p:xfrm>
          <a:off x="356650" y="388099"/>
          <a:ext cx="7557710" cy="808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968" y="1263576"/>
            <a:ext cx="1620000" cy="16200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15816" y="1268760"/>
            <a:ext cx="1628901" cy="162000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90249" y="1307536"/>
            <a:ext cx="1628901" cy="162000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35368" y="1268760"/>
            <a:ext cx="1628901" cy="1620000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969967" y="3115832"/>
            <a:ext cx="1316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>
                <a:solidFill>
                  <a:srgbClr val="E61F4F"/>
                </a:solidFill>
              </a:rPr>
              <a:t>İNTERNET VE</a:t>
            </a:r>
          </a:p>
          <a:p>
            <a:pPr algn="ctr"/>
            <a:r>
              <a:rPr lang="tr-TR" sz="1400" b="1" dirty="0">
                <a:solidFill>
                  <a:srgbClr val="E61F4F"/>
                </a:solidFill>
              </a:rPr>
              <a:t>SOSYAL MEDYA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3253052" y="3115832"/>
            <a:ext cx="95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>
                <a:solidFill>
                  <a:srgbClr val="231F20"/>
                </a:solidFill>
              </a:rPr>
              <a:t>TELEFON</a:t>
            </a:r>
          </a:p>
          <a:p>
            <a:pPr algn="ctr"/>
            <a:r>
              <a:rPr lang="tr-TR" sz="1400" b="1" dirty="0">
                <a:solidFill>
                  <a:srgbClr val="231F20"/>
                </a:solidFill>
              </a:rPr>
              <a:t>VE TABLET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5039415" y="3113757"/>
            <a:ext cx="1130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>
                <a:solidFill>
                  <a:srgbClr val="FAB529"/>
                </a:solidFill>
                <a:latin typeface="Calibri"/>
              </a:rPr>
              <a:t>OYUN</a:t>
            </a:r>
          </a:p>
          <a:p>
            <a:pPr algn="ctr"/>
            <a:r>
              <a:rPr lang="tr-TR" sz="1400" b="1" dirty="0">
                <a:solidFill>
                  <a:srgbClr val="FAB529"/>
                </a:solidFill>
                <a:latin typeface="Calibri"/>
              </a:rPr>
              <a:t>KONSOLLARI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6948267" y="3111682"/>
            <a:ext cx="1316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>
                <a:solidFill>
                  <a:srgbClr val="11A74F"/>
                </a:solidFill>
                <a:latin typeface="Calibri"/>
              </a:rPr>
              <a:t>BİLGİSAYAR</a:t>
            </a:r>
          </a:p>
          <a:p>
            <a:pPr algn="ctr"/>
            <a:r>
              <a:rPr lang="tr-TR" sz="1400" b="1" dirty="0">
                <a:solidFill>
                  <a:srgbClr val="11A74F"/>
                </a:solidFill>
                <a:latin typeface="Calibri"/>
              </a:rPr>
              <a:t>VE TELEVİZYON</a:t>
            </a:r>
          </a:p>
        </p:txBody>
      </p:sp>
      <p:pic>
        <p:nvPicPr>
          <p:cNvPr id="15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78209" y="3933056"/>
            <a:ext cx="4157159" cy="2338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025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4563816"/>
              </p:ext>
            </p:extLst>
          </p:nvPr>
        </p:nvGraphicFramePr>
        <p:xfrm>
          <a:off x="251520" y="764704"/>
          <a:ext cx="864096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5890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3596078577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7608670"/>
              </p:ext>
            </p:extLst>
          </p:nvPr>
        </p:nvGraphicFramePr>
        <p:xfrm>
          <a:off x="971600" y="1556792"/>
          <a:ext cx="6912768" cy="4569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099536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743366731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253522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351572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8388" y="1384300"/>
            <a:ext cx="4679950" cy="4394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800" b="1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Eve Geldiniz ve Evde Çocuğunuza </a:t>
            </a:r>
            <a:r>
              <a:rPr lang="tr-TR" sz="2800" b="1" cap="none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Ahlaksızlık, Yalancılık, Kötü Sözler, Saldırganlık,Öfke, Cinsellik </a:t>
            </a:r>
            <a:br>
              <a:rPr lang="tr-TR" sz="2800" b="1" cap="none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2400" b="1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Gibi Şeyleri Anlatan Bir Adam Gördünüz. </a:t>
            </a:r>
            <a:r>
              <a:rPr lang="tr-TR" sz="2800" b="1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tr-TR" sz="2800" b="1" cap="none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2800" b="1" cap="none" dirty="0" smtClean="0">
                <a:solidFill>
                  <a:srgbClr val="0070C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Bu Adama Ne Yaparsınız</a:t>
            </a:r>
            <a:r>
              <a:rPr lang="tr-TR" sz="2800" b="1" cap="none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tr-TR" sz="2800" b="1" cap="none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tr-TR" sz="2800" b="1" cap="none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0525" y="5824538"/>
            <a:ext cx="6034088" cy="7429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BİR SORU</a:t>
            </a:r>
            <a:endParaRPr lang="tr-TR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gray">
          <a:xfrm>
            <a:off x="763588" y="3581400"/>
            <a:ext cx="8229600" cy="1935163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 rot="1309436">
            <a:off x="7105650" y="3409950"/>
            <a:ext cx="1598613" cy="2670175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500" b="1" i="0" kern="12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2A1A00"/>
              </a:buClr>
              <a:defRPr/>
            </a:pPr>
            <a:r>
              <a:rPr lang="tr-TR" sz="239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nch Script MT" panose="03020402040607040605" pitchFamily="66" charset="0"/>
              </a:rPr>
              <a:t>?</a:t>
            </a:r>
            <a:endParaRPr lang="tr-TR" sz="239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nch Script MT" panose="030204020406070406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12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3761111724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7" name="İçerik Yer Tutucusu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847525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06150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1868692359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6844051"/>
              </p:ext>
            </p:extLst>
          </p:nvPr>
        </p:nvGraphicFramePr>
        <p:xfrm>
          <a:off x="457200" y="1600200"/>
          <a:ext cx="836327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430116999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771EA782-DFA6-45B1-AEA3-661F1715B310}"/>
    </a:ext>
  </a:extLst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adge">
    <a:dk1>
      <a:sysClr val="windowText" lastClr="000000"/>
    </a:dk1>
    <a:lt1>
      <a:sysClr val="window" lastClr="FFFFFF"/>
    </a:lt1>
    <a:dk2>
      <a:srgbClr val="2A1A00"/>
    </a:dk2>
    <a:lt2>
      <a:srgbClr val="F3F3F2"/>
    </a:lt2>
    <a:accent1>
      <a:srgbClr val="F8B323"/>
    </a:accent1>
    <a:accent2>
      <a:srgbClr val="656A59"/>
    </a:accent2>
    <a:accent3>
      <a:srgbClr val="46B2B5"/>
    </a:accent3>
    <a:accent4>
      <a:srgbClr val="8CAA7E"/>
    </a:accent4>
    <a:accent5>
      <a:srgbClr val="D36F68"/>
    </a:accent5>
    <a:accent6>
      <a:srgbClr val="826276"/>
    </a:accent6>
    <a:hlink>
      <a:srgbClr val="46B2B5"/>
    </a:hlink>
    <a:folHlink>
      <a:srgbClr val="A4669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664</Words>
  <Application>Microsoft Office PowerPoint</Application>
  <PresentationFormat>Ekran Gösterisi (4:3)</PresentationFormat>
  <Paragraphs>81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22</vt:i4>
      </vt:variant>
    </vt:vector>
  </HeadingPairs>
  <TitlesOfParts>
    <vt:vector size="24" baseType="lpstr">
      <vt:lpstr>Ofis Teması</vt:lpstr>
      <vt:lpstr>Badge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Eve Geldiniz ve Evde Çocuğunuza Ahlaksızlık, Yalancılık, Kötü Sözler, Saldırganlık,Öfke, Cinsellik  Gibi Şeyleri Anlatan Bir Adam Gördünüz.  Bu Adama Ne Yaparsınız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LENOVO</dc:creator>
  <cp:lastModifiedBy>Windows Kullanıcısı</cp:lastModifiedBy>
  <cp:revision>36</cp:revision>
  <dcterms:created xsi:type="dcterms:W3CDTF">2018-10-26T10:45:33Z</dcterms:created>
  <dcterms:modified xsi:type="dcterms:W3CDTF">2019-04-10T06:59:49Z</dcterms:modified>
</cp:coreProperties>
</file>