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AA3"/>
    <a:srgbClr val="D91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29.11.2018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543800" cy="4536504"/>
          </a:xfrm>
        </p:spPr>
        <p:txBody>
          <a:bodyPr/>
          <a:lstStyle/>
          <a:p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TOKİ PLEVNE ANAOKULU REHBERLİK SERVİSİ</a:t>
            </a:r>
            <a:endParaRPr lang="tr-TR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tr-TR" dirty="0" smtClean="0"/>
              <a:t>HAREKETE GEÇME ZAMANIDIR!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19593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ÇOCUK;</a:t>
            </a:r>
          </a:p>
          <a:p>
            <a:r>
              <a:rPr lang="tr-TR" dirty="0" smtClean="0"/>
              <a:t>anlatıyorsa,</a:t>
            </a:r>
          </a:p>
          <a:p>
            <a:r>
              <a:rPr lang="tr-TR" dirty="0" smtClean="0"/>
              <a:t>okula </a:t>
            </a:r>
            <a:r>
              <a:rPr lang="tr-TR" dirty="0"/>
              <a:t>gitmeyi reddetmeye </a:t>
            </a:r>
            <a:r>
              <a:rPr lang="tr-TR" dirty="0" smtClean="0"/>
              <a:t>başladıysa,</a:t>
            </a:r>
          </a:p>
          <a:p>
            <a:r>
              <a:rPr lang="tr-TR" dirty="0" smtClean="0"/>
              <a:t>fiziksel </a:t>
            </a:r>
            <a:r>
              <a:rPr lang="tr-TR" dirty="0"/>
              <a:t>yaralanmalar </a:t>
            </a:r>
            <a:r>
              <a:rPr lang="tr-TR" dirty="0" smtClean="0"/>
              <a:t>mevcutsa,</a:t>
            </a:r>
          </a:p>
          <a:p>
            <a:r>
              <a:rPr lang="tr-TR" dirty="0" smtClean="0"/>
              <a:t>akademik </a:t>
            </a:r>
            <a:r>
              <a:rPr lang="tr-TR" dirty="0"/>
              <a:t>başarısı </a:t>
            </a:r>
            <a:r>
              <a:rPr lang="tr-TR" dirty="0" smtClean="0"/>
              <a:t>düşüyorsa,</a:t>
            </a:r>
          </a:p>
          <a:p>
            <a:r>
              <a:rPr lang="tr-TR" dirty="0" smtClean="0"/>
              <a:t>öfkesi </a:t>
            </a:r>
            <a:r>
              <a:rPr lang="tr-TR" dirty="0"/>
              <a:t>ve şiddet eğilimi </a:t>
            </a:r>
            <a:r>
              <a:rPr lang="tr-TR" dirty="0" smtClean="0"/>
              <a:t>arttıysa,</a:t>
            </a:r>
          </a:p>
          <a:p>
            <a:r>
              <a:rPr lang="tr-TR" dirty="0" smtClean="0"/>
              <a:t>silah </a:t>
            </a:r>
            <a:r>
              <a:rPr lang="tr-TR" dirty="0"/>
              <a:t>taşıma eğilimi varsa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kendine veya başkalarına zarar </a:t>
            </a:r>
            <a:r>
              <a:rPr lang="tr-TR" dirty="0" smtClean="0"/>
              <a:t>veriyorsa,</a:t>
            </a:r>
          </a:p>
          <a:p>
            <a:r>
              <a:rPr lang="tr-TR" dirty="0" smtClean="0"/>
              <a:t>içe </a:t>
            </a:r>
            <a:r>
              <a:rPr lang="tr-TR" dirty="0"/>
              <a:t>kapandıysa</a:t>
            </a:r>
            <a:r>
              <a:rPr lang="tr-TR" dirty="0" smtClean="0"/>
              <a:t>,</a:t>
            </a:r>
          </a:p>
          <a:p>
            <a:r>
              <a:rPr lang="tr-TR" dirty="0" smtClean="0"/>
              <a:t>sosyal </a:t>
            </a:r>
            <a:r>
              <a:rPr lang="tr-TR" dirty="0"/>
              <a:t>ilişkileri bozulduysa</a:t>
            </a:r>
            <a:r>
              <a:rPr lang="tr-TR" dirty="0" smtClean="0"/>
              <a:t>,</a:t>
            </a:r>
          </a:p>
          <a:p>
            <a:r>
              <a:rPr lang="tr-TR" dirty="0" smtClean="0"/>
              <a:t>kurallara </a:t>
            </a:r>
            <a:r>
              <a:rPr lang="tr-TR" dirty="0"/>
              <a:t>uyumda güçlük yaşıyorsa</a:t>
            </a:r>
            <a:r>
              <a:rPr lang="tr-TR" dirty="0" smtClean="0"/>
              <a:t>,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HARETEKE </a:t>
            </a:r>
            <a:r>
              <a:rPr lang="tr-TR" dirty="0"/>
              <a:t>GEÇME ZAMANIDIR…</a:t>
            </a:r>
          </a:p>
        </p:txBody>
      </p:sp>
    </p:spTree>
    <p:extLst>
      <p:ext uri="{BB962C8B-B14F-4D97-AF65-F5344CB8AC3E}">
        <p14:creationId xmlns:p14="http://schemas.microsoft.com/office/powerpoint/2010/main" val="39176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AKRAN ZORBALIĞINI ÖNLEYİCİ VE DÜZELTİCİ ÇÖZÜM YOLLARI;</a:t>
            </a:r>
          </a:p>
          <a:p>
            <a:r>
              <a:rPr lang="tr-TR" dirty="0"/>
              <a:t>1. Temel şiddet önleme çalışmaları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2</a:t>
            </a:r>
            <a:r>
              <a:rPr lang="tr-TR" dirty="0"/>
              <a:t>. Rehberlik hizmetlerinin </a:t>
            </a:r>
            <a:r>
              <a:rPr lang="tr-TR" dirty="0" smtClean="0"/>
              <a:t>arttırılması.</a:t>
            </a:r>
          </a:p>
          <a:p>
            <a:r>
              <a:rPr lang="tr-TR" dirty="0" smtClean="0"/>
              <a:t>3. </a:t>
            </a:r>
            <a:r>
              <a:rPr lang="tr-TR" dirty="0"/>
              <a:t>Temel şiddet önleme çalışmaları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4</a:t>
            </a:r>
            <a:r>
              <a:rPr lang="tr-TR" dirty="0"/>
              <a:t>. Öğretmen ve ailelerin eğitimi</a:t>
            </a:r>
            <a:r>
              <a:rPr lang="tr-TR" dirty="0" smtClean="0"/>
              <a:t>.</a:t>
            </a:r>
          </a:p>
          <a:p>
            <a:r>
              <a:rPr lang="tr-TR" dirty="0" smtClean="0"/>
              <a:t>5</a:t>
            </a:r>
            <a:r>
              <a:rPr lang="tr-TR" dirty="0"/>
              <a:t>. Kültürel, sanatsal ve sosyal etkinliklerin arttırılması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6</a:t>
            </a:r>
            <a:r>
              <a:rPr lang="tr-TR" dirty="0"/>
              <a:t>. Bireysel müdahaleler.</a:t>
            </a:r>
          </a:p>
        </p:txBody>
      </p:sp>
    </p:spTree>
    <p:extLst>
      <p:ext uri="{BB962C8B-B14F-4D97-AF65-F5344CB8AC3E}">
        <p14:creationId xmlns:p14="http://schemas.microsoft.com/office/powerpoint/2010/main" val="15007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YAPILMAMALI…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MODEL OLMAK;</a:t>
            </a:r>
          </a:p>
          <a:p>
            <a:r>
              <a:rPr lang="tr-TR" dirty="0"/>
              <a:t>Saldırgan olan öğrencileri herhangi bir amaç için </a:t>
            </a:r>
            <a:r>
              <a:rPr lang="tr-TR" dirty="0" err="1" smtClean="0"/>
              <a:t>ayırmak,S</a:t>
            </a:r>
            <a:endParaRPr lang="tr-TR" dirty="0" smtClean="0"/>
          </a:p>
          <a:p>
            <a:r>
              <a:rPr lang="tr-TR" dirty="0" err="1" smtClean="0"/>
              <a:t>adece</a:t>
            </a:r>
            <a:r>
              <a:rPr lang="tr-TR" dirty="0" smtClean="0"/>
              <a:t> </a:t>
            </a:r>
            <a:r>
              <a:rPr lang="tr-TR" dirty="0"/>
              <a:t>bilgi içeren eğitim vermemek, </a:t>
            </a:r>
            <a:endParaRPr lang="tr-TR" dirty="0" smtClean="0"/>
          </a:p>
          <a:p>
            <a:r>
              <a:rPr lang="tr-TR" dirty="0" smtClean="0"/>
              <a:t>görüşme </a:t>
            </a:r>
            <a:r>
              <a:rPr lang="tr-TR" dirty="0"/>
              <a:t>yapmamak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Aile </a:t>
            </a:r>
            <a:r>
              <a:rPr lang="tr-TR" dirty="0"/>
              <a:t>ve okul işbirliğini bozmak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Nasihat </a:t>
            </a:r>
            <a:r>
              <a:rPr lang="tr-TR" dirty="0"/>
              <a:t>etmek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Etiketlemek,Hiçbir</a:t>
            </a:r>
            <a:r>
              <a:rPr lang="tr-TR" dirty="0" smtClean="0"/>
              <a:t> </a:t>
            </a:r>
            <a:r>
              <a:rPr lang="tr-TR" dirty="0"/>
              <a:t>müdahalede bulunmamak</a:t>
            </a:r>
            <a:r>
              <a:rPr lang="tr-TR" dirty="0" smtClean="0"/>
              <a:t>…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NE </a:t>
            </a:r>
            <a:r>
              <a:rPr lang="tr-TR" dirty="0"/>
              <a:t>YAPILMAMALI?</a:t>
            </a:r>
          </a:p>
        </p:txBody>
      </p:sp>
    </p:spTree>
    <p:extLst>
      <p:ext uri="{BB962C8B-B14F-4D97-AF65-F5344CB8AC3E}">
        <p14:creationId xmlns:p14="http://schemas.microsoft.com/office/powerpoint/2010/main" val="855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7620000" cy="4800600"/>
          </a:xfrm>
        </p:spPr>
        <p:txBody>
          <a:bodyPr/>
          <a:lstStyle/>
          <a:p>
            <a:r>
              <a:rPr lang="tr-TR" dirty="0" smtClean="0"/>
              <a:t>ZORBALIKLA İLGİLİ YANLIŞ İNANIŞ, ALGI VE DÜŞÜNCELER;</a:t>
            </a:r>
          </a:p>
          <a:p>
            <a:r>
              <a:rPr lang="tr-TR" dirty="0"/>
              <a:t>Bizim okulda zorbalık yoktur </a:t>
            </a:r>
          </a:p>
          <a:p>
            <a:r>
              <a:rPr lang="tr-TR" dirty="0" smtClean="0"/>
              <a:t>Benim </a:t>
            </a:r>
            <a:r>
              <a:rPr lang="tr-TR" dirty="0"/>
              <a:t>çocuğum yapmaz</a:t>
            </a:r>
            <a:r>
              <a:rPr lang="tr-TR" dirty="0" smtClean="0"/>
              <a:t>…</a:t>
            </a:r>
          </a:p>
          <a:p>
            <a:r>
              <a:rPr lang="tr-TR" dirty="0" smtClean="0"/>
              <a:t>Okulda </a:t>
            </a:r>
            <a:r>
              <a:rPr lang="tr-TR" dirty="0"/>
              <a:t>çocuğuma taktılar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Aile aşırı koruyucu</a:t>
            </a:r>
            <a:r>
              <a:rPr lang="tr-TR" dirty="0" smtClean="0"/>
              <a:t>…</a:t>
            </a:r>
          </a:p>
          <a:p>
            <a:r>
              <a:rPr lang="tr-TR" dirty="0" smtClean="0"/>
              <a:t>Öğrenciler </a:t>
            </a:r>
            <a:r>
              <a:rPr lang="tr-TR" dirty="0"/>
              <a:t>arasındaki zorbalık olayları büyütülecek kadar ciddi </a:t>
            </a:r>
            <a:r>
              <a:rPr lang="tr-TR" dirty="0" smtClean="0"/>
              <a:t>değildir.</a:t>
            </a:r>
          </a:p>
          <a:p>
            <a:r>
              <a:rPr lang="tr-TR" dirty="0" smtClean="0"/>
              <a:t>Zorbalık </a:t>
            </a:r>
            <a:r>
              <a:rPr lang="tr-TR" dirty="0"/>
              <a:t>yapıldığında bunu yetişkinlere anlatmak </a:t>
            </a:r>
            <a:r>
              <a:rPr lang="tr-TR" dirty="0" smtClean="0"/>
              <a:t>ispiyonculuktur.</a:t>
            </a:r>
          </a:p>
          <a:p>
            <a:r>
              <a:rPr lang="tr-TR" dirty="0" smtClean="0"/>
              <a:t>Birine </a:t>
            </a:r>
            <a:r>
              <a:rPr lang="tr-TR" dirty="0"/>
              <a:t>lakap takmak zorbalık sayılmaz, çocukların arasındaki şakalaşmalardır</a:t>
            </a:r>
          </a:p>
        </p:txBody>
      </p:sp>
    </p:spTree>
    <p:extLst>
      <p:ext uri="{BB962C8B-B14F-4D97-AF65-F5344CB8AC3E}">
        <p14:creationId xmlns:p14="http://schemas.microsoft.com/office/powerpoint/2010/main" val="5856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OKULLARDA;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Şiddet olaylarına karşı net ve tutarlı bir tavır sergilenmesi ve bunları görmemezlikten </a:t>
            </a:r>
            <a:r>
              <a:rPr lang="tr-TR" dirty="0" smtClean="0"/>
              <a:t>gelinmemesi</a:t>
            </a:r>
          </a:p>
          <a:p>
            <a:r>
              <a:rPr lang="tr-TR" dirty="0" smtClean="0"/>
              <a:t>Kabul </a:t>
            </a:r>
            <a:r>
              <a:rPr lang="tr-TR" dirty="0"/>
              <a:t>edilebilir ve kabul edilemez davranışlara net sınırlar </a:t>
            </a:r>
            <a:r>
              <a:rPr lang="tr-TR" dirty="0" smtClean="0"/>
              <a:t>konulması</a:t>
            </a:r>
          </a:p>
          <a:p>
            <a:r>
              <a:rPr lang="tr-TR" dirty="0" smtClean="0"/>
              <a:t>okul </a:t>
            </a:r>
            <a:r>
              <a:rPr lang="tr-TR" dirty="0"/>
              <a:t>kurallarının kararlı şekilde </a:t>
            </a:r>
            <a:r>
              <a:rPr lang="tr-TR" dirty="0" smtClean="0"/>
              <a:t>uygulanması</a:t>
            </a:r>
          </a:p>
          <a:p>
            <a:r>
              <a:rPr lang="tr-TR" dirty="0" smtClean="0"/>
              <a:t>Akran </a:t>
            </a:r>
            <a:r>
              <a:rPr lang="tr-TR" dirty="0"/>
              <a:t>zorbalığı yaşanması halinde olayın detaylıca ele </a:t>
            </a:r>
            <a:r>
              <a:rPr lang="tr-TR" dirty="0" smtClean="0"/>
              <a:t>alınması</a:t>
            </a:r>
          </a:p>
          <a:p>
            <a:r>
              <a:rPr lang="tr-TR" dirty="0" smtClean="0"/>
              <a:t>zorba </a:t>
            </a:r>
            <a:r>
              <a:rPr lang="tr-TR" dirty="0"/>
              <a:t>ve kurbanın bireysel özelliklerinin </a:t>
            </a:r>
            <a:r>
              <a:rPr lang="tr-TR" dirty="0" smtClean="0"/>
              <a:t>belirlenmesi</a:t>
            </a:r>
          </a:p>
          <a:p>
            <a:r>
              <a:rPr lang="tr-TR" dirty="0" smtClean="0"/>
              <a:t>aile-okul </a:t>
            </a:r>
            <a:r>
              <a:rPr lang="tr-TR" dirty="0"/>
              <a:t>işbirliği </a:t>
            </a:r>
            <a:r>
              <a:rPr lang="tr-TR" dirty="0" smtClean="0"/>
              <a:t>sağlanması</a:t>
            </a:r>
          </a:p>
          <a:p>
            <a:r>
              <a:rPr lang="tr-TR" dirty="0" smtClean="0"/>
              <a:t>okul </a:t>
            </a:r>
            <a:r>
              <a:rPr lang="tr-TR" dirty="0"/>
              <a:t>dışı bireysel desteğe </a:t>
            </a:r>
            <a:r>
              <a:rPr lang="tr-TR" dirty="0" smtClean="0"/>
              <a:t>yönlendirilmesi</a:t>
            </a:r>
          </a:p>
          <a:p>
            <a:r>
              <a:rPr lang="tr-TR" dirty="0" smtClean="0"/>
              <a:t> </a:t>
            </a:r>
            <a:r>
              <a:rPr lang="tr-TR" dirty="0"/>
              <a:t>okul içi düzenli ve sıkı takip mekanizmasının işler halde </a:t>
            </a:r>
            <a:r>
              <a:rPr lang="tr-TR" dirty="0" smtClean="0"/>
              <a:t>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1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AİLELERİN;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Güvenli bir eğitim ortamın sürdürülmesine ilişkin okul politikalarını ve kurallarını </a:t>
            </a:r>
            <a:r>
              <a:rPr lang="tr-TR" dirty="0" smtClean="0"/>
              <a:t>desteklemeleri</a:t>
            </a:r>
          </a:p>
          <a:p>
            <a:r>
              <a:rPr lang="tr-TR" dirty="0" smtClean="0"/>
              <a:t>Çocuklarının </a:t>
            </a:r>
            <a:r>
              <a:rPr lang="tr-TR" dirty="0"/>
              <a:t>bireysel özelliklerini objektif olarak </a:t>
            </a:r>
            <a:r>
              <a:rPr lang="tr-TR" dirty="0" smtClean="0"/>
              <a:t>değerlendirebilmeleri</a:t>
            </a:r>
          </a:p>
          <a:p>
            <a:r>
              <a:rPr lang="tr-TR" dirty="0" smtClean="0"/>
              <a:t>Kabul </a:t>
            </a:r>
            <a:r>
              <a:rPr lang="tr-TR" dirty="0"/>
              <a:t>edilebilir ve kabul edilemez davranışlara net sınırlar </a:t>
            </a:r>
            <a:r>
              <a:rPr lang="tr-TR" dirty="0" smtClean="0"/>
              <a:t>konulması</a:t>
            </a:r>
          </a:p>
          <a:p>
            <a:r>
              <a:rPr lang="tr-TR" dirty="0" smtClean="0"/>
              <a:t>okul </a:t>
            </a:r>
            <a:r>
              <a:rPr lang="tr-TR" dirty="0"/>
              <a:t>kurallarının kararlı şekilde </a:t>
            </a:r>
            <a:r>
              <a:rPr lang="tr-TR" dirty="0" smtClean="0"/>
              <a:t>uygulanması</a:t>
            </a:r>
          </a:p>
          <a:p>
            <a:r>
              <a:rPr lang="tr-TR" dirty="0" smtClean="0"/>
              <a:t>Çocuklarının </a:t>
            </a:r>
            <a:r>
              <a:rPr lang="tr-TR" dirty="0"/>
              <a:t>özgüvenini destekleyici tutumlar konusunda </a:t>
            </a:r>
            <a:r>
              <a:rPr lang="tr-TR" dirty="0" smtClean="0"/>
              <a:t>bilinçlenmeleri</a:t>
            </a:r>
          </a:p>
          <a:p>
            <a:r>
              <a:rPr lang="tr-TR" dirty="0" smtClean="0"/>
              <a:t>Çocuklarının </a:t>
            </a:r>
            <a:r>
              <a:rPr lang="tr-TR" dirty="0"/>
              <a:t>çevreleri ve hayatlarını takip edebilmeleri,</a:t>
            </a:r>
          </a:p>
        </p:txBody>
      </p:sp>
    </p:spTree>
    <p:extLst>
      <p:ext uri="{BB962C8B-B14F-4D97-AF65-F5344CB8AC3E}">
        <p14:creationId xmlns:p14="http://schemas.microsoft.com/office/powerpoint/2010/main" val="37626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7620000" cy="4800600"/>
          </a:xfrm>
        </p:spPr>
        <p:txBody>
          <a:bodyPr/>
          <a:lstStyle/>
          <a:p>
            <a:r>
              <a:rPr lang="tr-TR" dirty="0" smtClean="0"/>
              <a:t>ÇOCUKLARI İLE UYGUN İLETİŞİM BECERİLERİNİ GELİŞTİREBİLMELERİ;</a:t>
            </a:r>
          </a:p>
          <a:p>
            <a:r>
              <a:rPr lang="tr-TR" dirty="0"/>
              <a:t>Aile içi olası sorunları fark </a:t>
            </a:r>
            <a:r>
              <a:rPr lang="tr-TR" dirty="0" smtClean="0"/>
              <a:t>edebilmeleri</a:t>
            </a:r>
          </a:p>
          <a:p>
            <a:r>
              <a:rPr lang="tr-TR" dirty="0" smtClean="0"/>
              <a:t>model </a:t>
            </a:r>
            <a:r>
              <a:rPr lang="tr-TR" dirty="0"/>
              <a:t>olma konusunda dikkatli </a:t>
            </a:r>
            <a:r>
              <a:rPr lang="tr-TR" dirty="0" smtClean="0"/>
              <a:t>olmaları</a:t>
            </a:r>
          </a:p>
          <a:p>
            <a:r>
              <a:rPr lang="tr-TR" dirty="0" smtClean="0"/>
              <a:t>Destekleyici</a:t>
            </a:r>
            <a:r>
              <a:rPr lang="tr-TR" dirty="0"/>
              <a:t>, duygularını ifade eden, beklentilerini net olarak ortaya koyan tutum </a:t>
            </a:r>
            <a:r>
              <a:rPr lang="tr-TR" dirty="0" smtClean="0"/>
              <a:t>oluşturulması</a:t>
            </a:r>
          </a:p>
          <a:p>
            <a:r>
              <a:rPr lang="tr-TR" dirty="0" smtClean="0"/>
              <a:t>Çocukların </a:t>
            </a:r>
            <a:r>
              <a:rPr lang="tr-TR" dirty="0"/>
              <a:t>kendilerini, yaşadıklarını rahat biçimde ifade edebilecekleri güven ortamı </a:t>
            </a:r>
            <a:r>
              <a:rPr lang="tr-TR" dirty="0" smtClean="0"/>
              <a:t>oluşturabilmeleri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SAĞLANMALIDIR</a:t>
            </a:r>
            <a:r>
              <a:rPr lang="tr-T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28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7968885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45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8000" b="1" dirty="0">
                <a:solidFill>
                  <a:srgbClr val="D910DE"/>
                </a:solidFill>
                <a:latin typeface="Times New Roman" pitchFamily="18" charset="0"/>
                <a:cs typeface="Times New Roman" pitchFamily="18" charset="0"/>
              </a:rPr>
              <a:t>VELİ </a:t>
            </a:r>
            <a:r>
              <a:rPr lang="tr-TR" sz="8000" b="1" dirty="0" smtClean="0">
                <a:solidFill>
                  <a:srgbClr val="D910DE"/>
                </a:solidFill>
                <a:latin typeface="Times New Roman" pitchFamily="18" charset="0"/>
                <a:cs typeface="Times New Roman" pitchFamily="18" charset="0"/>
              </a:rPr>
              <a:t>SEMİNERLERİ</a:t>
            </a:r>
            <a:endParaRPr lang="tr-TR" sz="8000" b="1" dirty="0">
              <a:solidFill>
                <a:srgbClr val="D910D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tr-TR" sz="8000" b="1" dirty="0">
                <a:solidFill>
                  <a:srgbClr val="1D7AA3"/>
                </a:solidFill>
                <a:latin typeface="Times New Roman" pitchFamily="18" charset="0"/>
                <a:cs typeface="Times New Roman" pitchFamily="18" charset="0"/>
              </a:rPr>
              <a:t>AKRAN ZORBALIĞI VE AİLELERE ÖNERİLER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64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ZORBALIK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Zorbalık, daha güçlü bir kişi ya da bir grup kişi tarafından daha az gücü olan bir kişiye karşı yapılan ve sürekliliği olan fiziksel, psikolojik, sosyal ve sözel olarak tekrarlanan saldırıdır.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517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400" dirty="0"/>
              <a:t>Saldırgan davranış gibi zorbalık da birinin incitilmesine, ona zarar verilmesine neden olur. Ancak bu zarar, herhangi bir provokasyon ya da kışkırtma olmaksızın gerçekleşir.</a:t>
            </a:r>
          </a:p>
          <a:p>
            <a:pPr lvl="0"/>
            <a:r>
              <a:rPr lang="tr-TR" sz="2400" dirty="0"/>
              <a:t>Tekrarlanan bir davranıştır, sadece bir kez ya da iki kez gerçekleşen bir davranış zorbalık olarak değerlendirilmez.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4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000" dirty="0"/>
              <a:t>Arada bir güç dengesizliğinin olması önemlidir. Zorbaca davranışı kullanan birey genellikle daha güçlü olarak düşünülür ya da algılanır, en azından, zorbalığa uğrayan kişi kendini çok iyi savunabilecek durumda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2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ZORBA KİMDİR?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Kendi gücünü daha zayıf kişileri incitmek ya da onları korkutmak için kullanan kişidir. </a:t>
            </a:r>
          </a:p>
          <a:p>
            <a:r>
              <a:rPr lang="tr-TR" sz="2400" dirty="0"/>
              <a:t>Başka bir deyişle, zorbalığa başvuran, zorbaca davranışı uygulayan kişidir.</a:t>
            </a:r>
          </a:p>
          <a:p>
            <a:r>
              <a:rPr lang="tr-TR" sz="2400" dirty="0"/>
              <a:t> Zorbalar çoğunlukla; güçlü, atılgan, kolayca provoke olan, saldırganlıktan hoşlanan, </a:t>
            </a:r>
            <a:r>
              <a:rPr lang="tr-TR" sz="2400" dirty="0" err="1"/>
              <a:t>popularite</a:t>
            </a:r>
            <a:r>
              <a:rPr lang="tr-TR" sz="2400" dirty="0"/>
              <a:t> ve güvenliğe sahip bireyler olarak karakterize edilirler.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ZORBALIĞIN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Zorbalık denince akla ilk olarak fiziksel zorbalık gelir. Ancak bunun dışında sözel ve psikolojik zorbalık da vardır. </a:t>
            </a:r>
          </a:p>
          <a:p>
            <a:r>
              <a:rPr lang="tr-TR" dirty="0"/>
              <a:t>Hoş olmayan isimler takmak</a:t>
            </a:r>
          </a:p>
          <a:p>
            <a:r>
              <a:rPr lang="tr-TR" dirty="0"/>
              <a:t>Vurmak, fiziksel olarak incitmek</a:t>
            </a:r>
          </a:p>
          <a:p>
            <a:r>
              <a:rPr lang="tr-TR" dirty="0"/>
              <a:t>Hakkında söylentiler çıkarmak</a:t>
            </a:r>
          </a:p>
          <a:p>
            <a:r>
              <a:rPr lang="tr-TR" dirty="0"/>
              <a:t>Tehdit etmek</a:t>
            </a:r>
          </a:p>
          <a:p>
            <a:r>
              <a:rPr lang="tr-TR" dirty="0"/>
              <a:t>Birini gruptan çıkartmak ve arkadaşlık ilişkilerini etkilemeye çalışmak</a:t>
            </a:r>
          </a:p>
          <a:p>
            <a:r>
              <a:rPr lang="tr-TR" dirty="0"/>
              <a:t>Alay etmek</a:t>
            </a:r>
          </a:p>
          <a:p>
            <a:r>
              <a:rPr lang="tr-TR" dirty="0"/>
              <a:t>Küçümsemek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63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</TotalTime>
  <Words>575</Words>
  <Application>Microsoft Office PowerPoint</Application>
  <PresentationFormat>Ekran Gösterisi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Bitişiklik</vt:lpstr>
      <vt:lpstr>TOKİ PLEVNE ANAOKULU REHBERLİK SERVİSİ</vt:lpstr>
      <vt:lpstr>PowerPoint Sunusu</vt:lpstr>
      <vt:lpstr>PowerPoint Sunusu</vt:lpstr>
      <vt:lpstr>PowerPoint Sunusu</vt:lpstr>
      <vt:lpstr>ZORBALIK NEDİR?</vt:lpstr>
      <vt:lpstr>PowerPoint Sunusu</vt:lpstr>
      <vt:lpstr>PowerPoint Sunusu</vt:lpstr>
      <vt:lpstr>ZORBA KİMDİR?</vt:lpstr>
      <vt:lpstr>ZORBALIĞIN TÜRLERİ</vt:lpstr>
      <vt:lpstr>HAREKETE GEÇME ZAMANIDIR!</vt:lpstr>
      <vt:lpstr>PowerPoint Sunusu</vt:lpstr>
      <vt:lpstr>NE YAPILMAMALI…</vt:lpstr>
      <vt:lpstr>PowerPoint Sunusu</vt:lpstr>
      <vt:lpstr>OKULLARDA;</vt:lpstr>
      <vt:lpstr>AİLELERİN;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TOKİ PLEVNE ANAOKULU REHBERLİK SERVİSİ</dc:title>
  <dc:creator>TokiPlevne</dc:creator>
  <cp:lastModifiedBy>Windows Kullanıcısı</cp:lastModifiedBy>
  <cp:revision>2</cp:revision>
  <dcterms:created xsi:type="dcterms:W3CDTF">2018-11-29T09:03:25Z</dcterms:created>
  <dcterms:modified xsi:type="dcterms:W3CDTF">2018-11-29T09:21:26Z</dcterms:modified>
</cp:coreProperties>
</file>